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66" r:id="rId3"/>
    <p:sldId id="257" r:id="rId4"/>
    <p:sldId id="258" r:id="rId5"/>
    <p:sldId id="263" r:id="rId6"/>
    <p:sldId id="259" r:id="rId7"/>
    <p:sldId id="260" r:id="rId8"/>
    <p:sldId id="261" r:id="rId9"/>
    <p:sldId id="262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5833"/>
  </p:normalViewPr>
  <p:slideViewPr>
    <p:cSldViewPr snapToGrid="0" snapToObjects="1">
      <p:cViewPr varScale="1">
        <p:scale>
          <a:sx n="107" d="100"/>
          <a:sy n="107" d="100"/>
        </p:scale>
        <p:origin x="7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423C-BB6F-B54B-9DA7-A9A7215E1F73}" type="datetimeFigureOut">
              <a:rPr lang="en-US" smtClean="0"/>
              <a:t>5/3/16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3A07-E56D-634D-994F-EA51054C3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019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423C-BB6F-B54B-9DA7-A9A7215E1F73}" type="datetimeFigureOut">
              <a:rPr lang="en-US" smtClean="0"/>
              <a:t>5/3/16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3A07-E56D-634D-994F-EA51054C3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61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423C-BB6F-B54B-9DA7-A9A7215E1F73}" type="datetimeFigureOut">
              <a:rPr lang="en-US" smtClean="0"/>
              <a:t>5/3/16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3A07-E56D-634D-994F-EA51054C3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81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423C-BB6F-B54B-9DA7-A9A7215E1F73}" type="datetimeFigureOut">
              <a:rPr lang="en-US" smtClean="0"/>
              <a:t>5/3/16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3A07-E56D-634D-994F-EA51054C3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98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423C-BB6F-B54B-9DA7-A9A7215E1F73}" type="datetimeFigureOut">
              <a:rPr lang="en-US" smtClean="0"/>
              <a:t>5/3/16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3A07-E56D-634D-994F-EA51054C3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58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423C-BB6F-B54B-9DA7-A9A7215E1F73}" type="datetimeFigureOut">
              <a:rPr lang="en-US" smtClean="0"/>
              <a:t>5/3/16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3A07-E56D-634D-994F-EA51054C3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491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423C-BB6F-B54B-9DA7-A9A7215E1F73}" type="datetimeFigureOut">
              <a:rPr lang="en-US" smtClean="0"/>
              <a:t>5/3/16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3A07-E56D-634D-994F-EA51054C3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7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423C-BB6F-B54B-9DA7-A9A7215E1F73}" type="datetimeFigureOut">
              <a:rPr lang="en-US" smtClean="0"/>
              <a:t>5/3/16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3A07-E56D-634D-994F-EA51054C3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35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423C-BB6F-B54B-9DA7-A9A7215E1F73}" type="datetimeFigureOut">
              <a:rPr lang="en-US" smtClean="0"/>
              <a:t>5/3/16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3A07-E56D-634D-994F-EA51054C3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31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423C-BB6F-B54B-9DA7-A9A7215E1F73}" type="datetimeFigureOut">
              <a:rPr lang="en-US" smtClean="0"/>
              <a:t>5/3/16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3A07-E56D-634D-994F-EA51054C3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39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423C-BB6F-B54B-9DA7-A9A7215E1F73}" type="datetimeFigureOut">
              <a:rPr lang="en-US" smtClean="0"/>
              <a:t>5/3/16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3A07-E56D-634D-994F-EA51054C3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99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1423C-BB6F-B54B-9DA7-A9A7215E1F73}" type="datetimeFigureOut">
              <a:rPr lang="en-US" smtClean="0"/>
              <a:t>5/3/16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F3A07-E56D-634D-994F-EA51054C3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65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106680" y="240665"/>
            <a:ext cx="5665470" cy="216535"/>
          </a:xfrm>
        </p:spPr>
        <p:txBody>
          <a:bodyPr>
            <a:noAutofit/>
          </a:bodyPr>
          <a:lstStyle/>
          <a:p>
            <a:r>
              <a:rPr lang="en-US" sz="110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Reception: Autumn 1 </a:t>
            </a:r>
            <a:br>
              <a:rPr lang="en-US" sz="1100" b="1" dirty="0" smtClean="0">
                <a:latin typeface="NTPreCursivefk normal" charset="0"/>
                <a:ea typeface="NTPreCursivefk normal" charset="0"/>
                <a:cs typeface="NTPreCursivefk normal" charset="0"/>
              </a:rPr>
            </a:br>
            <a:r>
              <a:rPr lang="en-US" sz="110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Self Control, Bravery, Love and Kindness</a:t>
            </a:r>
            <a:r>
              <a:rPr lang="en-US" sz="180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.</a:t>
            </a:r>
            <a:endParaRPr lang="en-US" sz="1800" b="1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40" y="617220"/>
            <a:ext cx="8529972" cy="6024390"/>
          </a:xfr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48589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2724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0" y="1253767"/>
            <a:ext cx="12192000" cy="19862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8" y="1387928"/>
            <a:ext cx="7620000" cy="52451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66083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6190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0" y="1253767"/>
            <a:ext cx="12192000" cy="19862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114" y="1411514"/>
            <a:ext cx="7614557" cy="5076371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66083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5703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5157" y="2513465"/>
            <a:ext cx="10221685" cy="2091191"/>
          </a:xfrm>
        </p:spPr>
        <p:txBody>
          <a:bodyPr>
            <a:noAutofit/>
          </a:bodyPr>
          <a:lstStyle/>
          <a:p>
            <a:r>
              <a:rPr lang="en-US" sz="6000" b="1" u="sng" dirty="0" smtClean="0">
                <a:latin typeface="NTPreCursivefk normal" charset="0"/>
                <a:ea typeface="NTPreCursivefk normal" charset="0"/>
                <a:cs typeface="NTPreCursivefk normal" charset="0"/>
              </a:rPr>
              <a:t>What helps these people be brave ? </a:t>
            </a:r>
            <a:endParaRPr lang="en-US" sz="6000" b="1" u="sng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0" y="1253767"/>
            <a:ext cx="12192000" cy="19862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66083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9051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0" y="1253767"/>
            <a:ext cx="12192000" cy="19862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143" y="1497108"/>
            <a:ext cx="7874000" cy="49276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66083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2844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0" y="1253767"/>
            <a:ext cx="12192000" cy="19862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11" y="1497108"/>
            <a:ext cx="7737928" cy="5158619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66083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6185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0" y="1253767"/>
            <a:ext cx="12192000" cy="19862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943" y="1612900"/>
            <a:ext cx="7304314" cy="494472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66083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4765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0" y="1253767"/>
            <a:ext cx="12192000" cy="19862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745" y="1377365"/>
            <a:ext cx="7147856" cy="5360892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66083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7510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0" y="1253767"/>
            <a:ext cx="12192000" cy="19862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06071"/>
            <a:ext cx="9688286" cy="5231674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66083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5144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0" y="1253767"/>
            <a:ext cx="12192000" cy="19862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1" y="1497108"/>
            <a:ext cx="7788294" cy="51816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66083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912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0" y="1253767"/>
            <a:ext cx="12192000" cy="19862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621" y="1376295"/>
            <a:ext cx="8706757" cy="5359493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66083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88637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11</Words>
  <Application>Microsoft Macintosh PowerPoint</Application>
  <PresentationFormat>Widescreen</PresentationFormat>
  <Paragraphs>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Calibri Light</vt:lpstr>
      <vt:lpstr>NTPreCursivefk normal</vt:lpstr>
      <vt:lpstr>Arial</vt:lpstr>
      <vt:lpstr>Office Theme</vt:lpstr>
      <vt:lpstr>Reception: Autumn 1  Self Control, Bravery, Love and Kindness.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Gifford</dc:creator>
  <cp:lastModifiedBy>Microsoft Office User</cp:lastModifiedBy>
  <cp:revision>12</cp:revision>
  <dcterms:created xsi:type="dcterms:W3CDTF">2015-10-28T10:10:35Z</dcterms:created>
  <dcterms:modified xsi:type="dcterms:W3CDTF">2016-05-03T20:21:29Z</dcterms:modified>
</cp:coreProperties>
</file>