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7" r:id="rId2"/>
    <p:sldId id="256" r:id="rId3"/>
    <p:sldId id="258" r:id="rId4"/>
    <p:sldId id="259" r:id="rId5"/>
    <p:sldId id="278" r:id="rId6"/>
    <p:sldId id="260" r:id="rId7"/>
    <p:sldId id="261" r:id="rId8"/>
    <p:sldId id="262" r:id="rId9"/>
    <p:sldId id="267" r:id="rId10"/>
    <p:sldId id="263" r:id="rId11"/>
    <p:sldId id="264" r:id="rId12"/>
    <p:sldId id="265" r:id="rId13"/>
    <p:sldId id="266" r:id="rId14"/>
    <p:sldId id="279" r:id="rId15"/>
    <p:sldId id="276" r:id="rId16"/>
    <p:sldId id="268" r:id="rId17"/>
    <p:sldId id="275" r:id="rId18"/>
    <p:sldId id="269" r:id="rId19"/>
    <p:sldId id="274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53"/>
  </p:normalViewPr>
  <p:slideViewPr>
    <p:cSldViewPr snapToGrid="0" snapToObjects="1">
      <p:cViewPr>
        <p:scale>
          <a:sx n="79" d="100"/>
          <a:sy n="79" d="100"/>
        </p:scale>
        <p:origin x="1856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8F07-09B7-46F4-BE29-58CA0B893462}" type="datetimeFigureOut">
              <a:rPr lang="en-US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2B15B-7D82-4F62-8D8D-71B2967587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5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41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91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7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4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53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54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31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08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24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6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07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25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39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18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01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76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5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8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73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2B15B-7D82-4F62-8D8D-71B29675874B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1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1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7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16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1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9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B6F01-C10B-4B4F-9118-397D8742FC41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10A19-FF9D-7142-9FCB-E8B63246E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0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tif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23" y="810313"/>
            <a:ext cx="8292848" cy="585691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Reception: Spring 1</a:t>
            </a:r>
          </a:p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Perseverance, Optimism and Joy, Curiosity</a:t>
            </a:r>
            <a:endParaRPr lang="en-US" sz="18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479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376" y="952157"/>
            <a:ext cx="826756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 new slat is put on top of the other one, making a sandwich.  They are pressed down so they join together.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5965" r="3171" b="29566"/>
          <a:stretch/>
        </p:blipFill>
        <p:spPr>
          <a:xfrm>
            <a:off x="6526104" y="2571634"/>
            <a:ext cx="5061872" cy="3933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5" y="2571634"/>
            <a:ext cx="5932581" cy="393355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55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22" y="4507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The sandwich is cut into long thin strips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92" y="1825625"/>
            <a:ext cx="6546261" cy="435133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8312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69" y="204387"/>
            <a:ext cx="1835534" cy="75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150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The strips are painted and sharpened.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88" y="1828800"/>
            <a:ext cx="9624823" cy="4124924"/>
          </a:xfr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528" y="44056"/>
            <a:ext cx="2114552" cy="744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2110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Ready for you to use!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39" y="2506662"/>
            <a:ext cx="5531361" cy="4351338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8" y="179614"/>
            <a:ext cx="2944071" cy="648063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33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021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7" y="119734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Where do jumpers come from?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51" y="2728505"/>
            <a:ext cx="4028508" cy="4028508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5178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5" y="365125"/>
            <a:ext cx="10983685" cy="6102047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107791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16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11" y="312181"/>
            <a:ext cx="8238959" cy="6179220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32045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40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0" y="904785"/>
            <a:ext cx="8861848" cy="5789929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695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20" y="0"/>
            <a:ext cx="5153280" cy="6871041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0940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8458" y="1122363"/>
            <a:ext cx="9694998" cy="1061357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latin typeface="NTPreCursivefk normal" charset="0"/>
                <a:ea typeface="NTPreCursivefk normal" charset="0"/>
                <a:cs typeface="NTPreCursivefk normal" charset="0"/>
              </a:rPr>
              <a:t/>
            </a:r>
            <a:br>
              <a:rPr lang="en-US" sz="7200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7200" dirty="0">
                <a:latin typeface="NTPreCursivefk normal" charset="0"/>
                <a:ea typeface="NTPreCursivefk normal" charset="0"/>
                <a:cs typeface="NTPreCursivefk normal" charset="0"/>
              </a:rPr>
              <a:t>Pencils start out looking like this!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276" y="202212"/>
            <a:ext cx="2056130" cy="92011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470" y="2183720"/>
            <a:ext cx="6074229" cy="402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29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5624513" cy="374967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014" y="2478494"/>
            <a:ext cx="6309960" cy="393863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685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16" y="160111"/>
            <a:ext cx="6382998" cy="6382998"/>
          </a:xfrm>
        </p:spPr>
      </p:pic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622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The seed is planted in a tray inside.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354" y="145261"/>
            <a:ext cx="1894275" cy="757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912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743" y="534567"/>
            <a:ext cx="87140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4 months later when the seed has grown into a seedling it is planted in the ground outside.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22" y="2037897"/>
            <a:ext cx="5801784" cy="4351338"/>
          </a:xfr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426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743" y="534567"/>
            <a:ext cx="8714014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The seedling grows into a tree.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429" y="1860130"/>
            <a:ext cx="4234543" cy="42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641" y="277234"/>
            <a:ext cx="8741229" cy="1325563"/>
          </a:xfrm>
        </p:spPr>
        <p:txBody>
          <a:bodyPr/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When the tree is 14 years old is it cut down.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77" y="1825625"/>
            <a:ext cx="5507464" cy="412388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26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070" y="848706"/>
            <a:ext cx="729196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 Logs from the tree are cut into small thin pieces of wood called slats. </a:t>
            </a:r>
            <a:b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66" y="1948101"/>
            <a:ext cx="5894349" cy="445503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199" y="1948100"/>
            <a:ext cx="3868071" cy="38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2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621" y="534567"/>
            <a:ext cx="752249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Small ridges are cut in stripes across the slats. </a:t>
            </a: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14" y="1860130"/>
            <a:ext cx="7109300" cy="471377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61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8338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Next a special glue is put in the ridges.  A dark mixture called graphite is stuck in the gaps 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/>
          <a:stretch/>
        </p:blipFill>
        <p:spPr>
          <a:xfrm>
            <a:off x="3595825" y="1863845"/>
            <a:ext cx="5281342" cy="4470735"/>
          </a:xfr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277234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0021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178</Words>
  <Application>Microsoft Macintosh PowerPoint</Application>
  <PresentationFormat>Widescreen</PresentationFormat>
  <Paragraphs>39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 Pencils start out looking like this!</vt:lpstr>
      <vt:lpstr>The seed is planted in a tray inside.</vt:lpstr>
      <vt:lpstr>4 months later when the seed has grown into a seedling it is planted in the ground outside.</vt:lpstr>
      <vt:lpstr>The seedling grows into a tree.</vt:lpstr>
      <vt:lpstr>When the tree is 14 years old is it cut down.</vt:lpstr>
      <vt:lpstr> Logs from the tree are cut into small thin pieces of wood called slats.    </vt:lpstr>
      <vt:lpstr>Small ridges are cut in stripes across the slats.   </vt:lpstr>
      <vt:lpstr>Next a special glue is put in the ridges.  A dark mixture called graphite is stuck in the gaps .</vt:lpstr>
      <vt:lpstr>A new slat is put on top of the other one, making a sandwich.  They are pressed down so they join together. </vt:lpstr>
      <vt:lpstr>The sandwich is cut into long thin strips</vt:lpstr>
      <vt:lpstr>The strips are painted and sharpened.</vt:lpstr>
      <vt:lpstr>Ready for you to use! </vt:lpstr>
      <vt:lpstr>PowerPoint Presentation</vt:lpstr>
      <vt:lpstr>Where do jumpers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work out what it is going to be? </dc:title>
  <dc:creator>Jennifer Gifford</dc:creator>
  <cp:lastModifiedBy>Microsoft Office User</cp:lastModifiedBy>
  <cp:revision>24</cp:revision>
  <dcterms:created xsi:type="dcterms:W3CDTF">2016-01-27T12:01:34Z</dcterms:created>
  <dcterms:modified xsi:type="dcterms:W3CDTF">2016-05-11T16:49:18Z</dcterms:modified>
</cp:coreProperties>
</file>