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833"/>
  </p:normalViewPr>
  <p:slideViewPr>
    <p:cSldViewPr snapToGrid="0" snapToObjects="1">
      <p:cViewPr varScale="1">
        <p:scale>
          <a:sx n="95" d="100"/>
          <a:sy n="95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C979C-4C47-3F42-8BA6-19FFDC34CA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B8640-2EE5-8F4A-A9D1-52200A3F7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5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03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Pause and ask the children, what will happen to the message Squirrel</a:t>
            </a:r>
            <a:r>
              <a:rPr lang="en-US" baseline="0" dirty="0"/>
              <a:t> Red wrote on the big rock?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29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Squirrel</a:t>
            </a:r>
            <a:r>
              <a:rPr lang="en-US" baseline="0" dirty="0"/>
              <a:t> red wrote the bad thing in the sand because he knew it would </a:t>
            </a:r>
            <a:r>
              <a:rPr lang="en-US" baseline="0"/>
              <a:t>be washed away.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8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2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9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2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 and ask the children, what will happen to the message Squirrel</a:t>
            </a:r>
            <a:r>
              <a:rPr lang="en-US" baseline="0" dirty="0"/>
              <a:t> Red wrote in the sand?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77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7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B8640-2EE5-8F4A-A9D1-52200A3F7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1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4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5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4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1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8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1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4E70C-8276-1B41-9FE9-34F86DA40F6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4C6BE-BF2F-834F-8103-D0AB92C03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3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934066"/>
            <a:ext cx="8015547" cy="5661072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74121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Reception: Summer 1</a:t>
            </a:r>
          </a:p>
          <a:p>
            <a:r>
              <a:rPr lang="en-US" sz="1100" b="1" dirty="0" err="1">
                <a:latin typeface="NTPreCursivefk normal" charset="0"/>
                <a:ea typeface="NTPreCursivefk normal" charset="0"/>
                <a:cs typeface="NTPreCursivefk normal" charset="0"/>
              </a:rPr>
              <a:t>Judgement</a:t>
            </a:r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 and Prudence, Forgiveness, Appreciation and Awe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2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58" y="95156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And there, Squirrel Red found a huge rock, and on it he wrote with a sharp shell, ‘Today, Squirrel Grey saved my life.’</a:t>
            </a:r>
            <a:r>
              <a:rPr lang="en-US" dirty="0"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221912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71" y="2513924"/>
            <a:ext cx="5988423" cy="39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43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88" y="139531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Squirrel Grey said, ‘When I hurt you, you wrote in the sand, but now that I have helped you, you wrote on stone.  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221912"/>
            <a:ext cx="2056130" cy="92011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98" y="3186150"/>
            <a:ext cx="4779244" cy="3187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7" t="33610"/>
          <a:stretch/>
        </p:blipFill>
        <p:spPr>
          <a:xfrm>
            <a:off x="1120588" y="3186150"/>
            <a:ext cx="5103307" cy="31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322" y="127936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Squirrel Grey and Squirrel Red set out on a journey to a far away place. 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221912"/>
            <a:ext cx="2056130" cy="92011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2" y="2599764"/>
            <a:ext cx="5200650" cy="3800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79" y="2599763"/>
            <a:ext cx="5387422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7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324" y="4386138"/>
            <a:ext cx="10515600" cy="2471862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They walked through villages and towns, through farms and fields, and by the time they came to the woods they were tired and hungry.</a:t>
            </a:r>
          </a:p>
          <a:p>
            <a:pPr marL="0" indent="0" algn="ctr">
              <a:buNone/>
            </a:pP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But it was winter and they could find no food.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115034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1" y="1376577"/>
            <a:ext cx="5700156" cy="3192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36" y="1417153"/>
            <a:ext cx="4753099" cy="31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0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579" y="9231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They walked out of the woods along a stony path towards a big, wide beach.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And there on the path was one large nut.</a:t>
            </a:r>
            <a:r>
              <a:rPr lang="en-US" dirty="0"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221912"/>
            <a:ext cx="2056130" cy="92011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54" b="16255"/>
          <a:stretch/>
        </p:blipFill>
        <p:spPr>
          <a:xfrm>
            <a:off x="4359316" y="2622468"/>
            <a:ext cx="3782126" cy="39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926" y="1828800"/>
            <a:ext cx="4846121" cy="4835051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Squirrel Grey, who was hungry and strong, pushed Squirrel Red so hard that he fell onto the stony path.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Squirrel Grey grabbed the nut, and ate it in big noisy munches.</a:t>
            </a:r>
            <a:r>
              <a:rPr lang="en-US" dirty="0"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221912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71" y="1361944"/>
            <a:ext cx="6489784" cy="518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9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61" y="875599"/>
            <a:ext cx="591886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Squirrel Red rubbed his head, which was bleeding by his left ear.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They walked onto the sand.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Squirrel Red wrote, with a twig, down beside the sea, ‘Today Squirrel Grey hurt my feelings and hurt my head.’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And they walked on.</a:t>
            </a:r>
            <a:r>
              <a:rPr lang="en-US" dirty="0"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221912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7"/>
          <a:stretch/>
        </p:blipFill>
        <p:spPr>
          <a:xfrm>
            <a:off x="6491394" y="1451308"/>
            <a:ext cx="5103307" cy="48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5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753627"/>
            <a:ext cx="4778188" cy="4351338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Squirrel Red liked the sound of the wild sea and the feel of the spray on his sore head.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So, in a rocky bay, just around the corner, he jumped into the water.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221912"/>
            <a:ext cx="2056130" cy="92011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2" y="1564388"/>
            <a:ext cx="6061904" cy="454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0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1897"/>
            <a:ext cx="12192000" cy="73798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-242048"/>
            <a:ext cx="11803749" cy="299869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 smtClean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But it was too wild and too windy, and Squirrel Red was whipped by the waves, and he tossed and he turned, and he spun and he flailed.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endParaRPr lang="en-US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‘Help me, Squirrel Grey!’ he called.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984" y="-2420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89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5917" y="1948092"/>
            <a:ext cx="430754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And Squirrel Grey, who was bigger and stronger than Squirrel Red, jumped into the sea.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And he saved his friend.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indent="0" algn="ctr">
              <a:buNone/>
            </a:pP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Squirrel Grey climbed out of the sea, holding Squirrel Red, who was dripping and shaking and cold and scared</a:t>
            </a: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. 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221912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0" y="1919754"/>
            <a:ext cx="5960783" cy="43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432</Words>
  <Application>Microsoft Macintosh PowerPoint</Application>
  <PresentationFormat>Widescreen</PresentationFormat>
  <Paragraphs>50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Gifford</dc:creator>
  <cp:lastModifiedBy>Microsoft Office User</cp:lastModifiedBy>
  <cp:revision>17</cp:revision>
  <dcterms:created xsi:type="dcterms:W3CDTF">2015-10-28T11:39:23Z</dcterms:created>
  <dcterms:modified xsi:type="dcterms:W3CDTF">2016-05-12T08:49:42Z</dcterms:modified>
</cp:coreProperties>
</file>