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9"/>
  </p:normalViewPr>
  <p:slideViewPr>
    <p:cSldViewPr snapToGrid="0" snapToObjects="1">
      <p:cViewPr varScale="1">
        <p:scale>
          <a:sx n="95" d="100"/>
          <a:sy n="95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2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0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FBA9-D6A9-694C-8216-2D353E927245}" type="datetimeFigureOut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B6DE-88B2-FC44-BCB0-8B3552E6F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tiff"/><Relationship Id="rId12" Type="http://schemas.openxmlformats.org/officeDocument/2006/relationships/image" Target="../media/image13.tiff"/><Relationship Id="rId13" Type="http://schemas.openxmlformats.org/officeDocument/2006/relationships/image" Target="../media/image14.tiff"/><Relationship Id="rId14" Type="http://schemas.openxmlformats.org/officeDocument/2006/relationships/image" Target="../media/image15.png"/><Relationship Id="rId15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8" Type="http://schemas.openxmlformats.org/officeDocument/2006/relationships/image" Target="../media/image9.tiff"/><Relationship Id="rId9" Type="http://schemas.openxmlformats.org/officeDocument/2006/relationships/image" Target="../media/image10.tiff"/><Relationship Id="rId10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37" y="541327"/>
            <a:ext cx="8740140" cy="617344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 rot="10800000" flipV="1">
            <a:off x="129540" y="148590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Reception: Summer 2</a:t>
            </a:r>
          </a:p>
          <a:p>
            <a:r>
              <a:rPr lang="en-US" sz="1100" b="1" dirty="0" smtClean="0">
                <a:latin typeface="NTPreCursivefk normal" charset="0"/>
                <a:ea typeface="NTPreCursivefk normal" charset="0"/>
                <a:cs typeface="NTPreCursivefk normal" charset="0"/>
              </a:rPr>
              <a:t>Humility, Empathy and Perspective, Gratitude.</a:t>
            </a:r>
            <a:endParaRPr lang="en-US" sz="1100" b="1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13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7" y="462266"/>
            <a:ext cx="2041957" cy="1276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28" y="424888"/>
            <a:ext cx="1549458" cy="1552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20" y="2090525"/>
            <a:ext cx="2038304" cy="1355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689" y="318604"/>
            <a:ext cx="1766684" cy="166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019" y="1989673"/>
            <a:ext cx="2472856" cy="14516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890" y="5521761"/>
            <a:ext cx="1055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I am grateful </a:t>
            </a:r>
            <a:r>
              <a:rPr lang="en-US" sz="4400" smtClean="0">
                <a:latin typeface="NTPreCursivefk normal" charset="0"/>
                <a:ea typeface="NTPreCursivefk normal" charset="0"/>
                <a:cs typeface="NTPreCursivefk normal" charset="0"/>
              </a:rPr>
              <a:t>for …because…</a:t>
            </a:r>
            <a:endParaRPr lang="en-US" sz="4400" dirty="0">
              <a:latin typeface="NTPreCursivefk normal" charset="0"/>
              <a:ea typeface="NTPreCursivefk normal" charset="0"/>
              <a:cs typeface="NTPreCursivefk norm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41" y="3861756"/>
            <a:ext cx="2204093" cy="1244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225" y="490940"/>
            <a:ext cx="2452164" cy="119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895" y="4162411"/>
            <a:ext cx="2238022" cy="119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472" y="3672690"/>
            <a:ext cx="2079161" cy="138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9623" y="4445084"/>
            <a:ext cx="1777693" cy="1168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7893" y="256441"/>
            <a:ext cx="2361155" cy="17708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594" y="2443066"/>
            <a:ext cx="2283991" cy="1518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893" y="5704437"/>
            <a:ext cx="2401582" cy="10999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518" y="2270641"/>
            <a:ext cx="2747709" cy="16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NTPreCursivefk normal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Briar Lipson</dc:creator>
  <cp:lastModifiedBy>Microsoft Office User</cp:lastModifiedBy>
  <cp:revision>7</cp:revision>
  <dcterms:created xsi:type="dcterms:W3CDTF">2016-03-17T12:52:34Z</dcterms:created>
  <dcterms:modified xsi:type="dcterms:W3CDTF">2016-05-12T09:24:12Z</dcterms:modified>
</cp:coreProperties>
</file>