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2" r:id="rId2"/>
    <p:sldId id="256" r:id="rId3"/>
    <p:sldId id="258" r:id="rId4"/>
    <p:sldId id="259" r:id="rId5"/>
    <p:sldId id="260" r:id="rId6"/>
    <p:sldId id="267" r:id="rId7"/>
    <p:sldId id="261" r:id="rId8"/>
    <p:sldId id="266" r:id="rId9"/>
    <p:sldId id="262" r:id="rId10"/>
    <p:sldId id="268" r:id="rId11"/>
    <p:sldId id="263" r:id="rId12"/>
    <p:sldId id="271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33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D111-1421-4F74-B1A4-A853BF63E739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4BD31-D003-4491-BC0A-26C726CCDCE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51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8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51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5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1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2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42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0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4BD31-D003-4491-BC0A-26C726CCDCE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7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6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1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1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9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4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E47C-00A9-A341-93A6-39F06FAABCC7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69F72-23F6-5548-B3A4-5A7D8CC9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8" y="773220"/>
            <a:ext cx="8166399" cy="576761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129540" y="148590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Reception: Spring 2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Creativity, Honesty, </a:t>
            </a:r>
            <a:r>
              <a:rPr lang="en-US" sz="11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Humour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55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53" y="72614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5" y="3484616"/>
            <a:ext cx="4216028" cy="2929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87" y="266083"/>
            <a:ext cx="2384612" cy="2384612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702923" y="1894193"/>
            <a:ext cx="3720353" cy="3180846"/>
          </a:xfrm>
          <a:prstGeom prst="cloudCallout">
            <a:avLst>
              <a:gd name="adj1" fmla="val -133604"/>
              <a:gd name="adj2" fmla="val 269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‘No, that’s not mine either’ the Woodcutter said. </a:t>
            </a: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third time the Old Man came out holding the Woodcutter’s wooden axe.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‘Yes, that’s mine!’ laughed the happy Woodcutter.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‘You’ve been so honest’ said the Old Man. </a:t>
            </a: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‘Take the gold and silver axes too’.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19" y="4793099"/>
            <a:ext cx="1401108" cy="166565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995">
            <a:off x="10395190" y="1690407"/>
            <a:ext cx="1126720" cy="2558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35" y="4321464"/>
            <a:ext cx="1464047" cy="19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8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53" y="72614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87" y="266083"/>
            <a:ext cx="2384612" cy="2384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" y="1458389"/>
            <a:ext cx="4172380" cy="5392271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443582" y="2847404"/>
            <a:ext cx="3720353" cy="3180846"/>
          </a:xfrm>
          <a:prstGeom prst="cloudCallout">
            <a:avLst>
              <a:gd name="adj1" fmla="val -159990"/>
              <a:gd name="adj2" fmla="val -567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4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‘Oh no!’ he cried.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Old Man appeared with a silver axe.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That one is mine!’ The merchant said quickly.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‘You know it is not’ said the Old Man and disappeared into thin air.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Eventually the Merchant went home, with no axe at all. 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69" y="1026483"/>
            <a:ext cx="3810000" cy="41275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91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75" y="96450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Why </a:t>
            </a:r>
            <a:r>
              <a:rPr lang="en-US" b="1" dirty="0" err="1">
                <a:latin typeface="NTPreCursivefk normal" charset="0"/>
                <a:ea typeface="NTPreCursivefk normal" charset="0"/>
                <a:cs typeface="NTPreCursivefk normal" charset="0"/>
              </a:rPr>
              <a:t>didn</a:t>
            </a:r>
            <a:r>
              <a:rPr lang="fr-FR" b="1" dirty="0">
                <a:latin typeface="NTPreCursivefk normal" charset="0"/>
                <a:ea typeface="NTPreCursivefk normal" charset="0"/>
                <a:cs typeface="NTPreCursivefk normal" charset="0"/>
              </a:rPr>
              <a:t>’</a:t>
            </a: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t the rich merchant  get a golden axe like the Woodcutter?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5" y="1373634"/>
            <a:ext cx="3970264" cy="5131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6" y="2073817"/>
            <a:ext cx="4216028" cy="292903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38" y="11923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15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4441" y="5803853"/>
            <a:ext cx="9144000" cy="8103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The Honest Woodcutter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06" y="157827"/>
            <a:ext cx="6195358" cy="54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75" y="5743621"/>
            <a:ext cx="1146907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Once there was a man who was so poor he owned nothing except the wooden axe he used to earn his living chopping wood.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0" y="1469263"/>
            <a:ext cx="4078941" cy="407894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6" y="390744"/>
            <a:ext cx="5656730" cy="49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2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21" y="5174796"/>
            <a:ext cx="11304867" cy="1683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One day while he was working on the bank of a river he dropped his axe into the water. ‘Oh no!’ he said out loud . He sighed, now how would be be able to cut the wood which earned him money to buy food?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96" y="605116"/>
            <a:ext cx="6179297" cy="42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Nearby a strange old man had overheard the Woodcutter’s sighs.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As soon as the Woodcutter explained what had happened, the Old Man dived into the river!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8" b="13580"/>
          <a:stretch/>
        </p:blipFill>
        <p:spPr>
          <a:xfrm>
            <a:off x="0" y="3819720"/>
            <a:ext cx="12801600" cy="30382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9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59" y="346448"/>
            <a:ext cx="1280608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couple of moments later the man emerged holding a golden axe.</a:t>
            </a: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‘Is this the one you lost?’ asked the Old Man…</a:t>
            </a:r>
            <a:endParaRPr lang="en-US" dirty="0">
              <a:solidFill>
                <a:srgbClr val="FF0000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47" y="1539652"/>
            <a:ext cx="3384750" cy="433671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38" y="11923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35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53" y="72614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5" y="3484616"/>
            <a:ext cx="4216028" cy="2929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87" y="266083"/>
            <a:ext cx="2384612" cy="2384612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702923" y="1894193"/>
            <a:ext cx="3720353" cy="3180846"/>
          </a:xfrm>
          <a:prstGeom prst="cloudCallout">
            <a:avLst>
              <a:gd name="adj1" fmla="val -133604"/>
              <a:gd name="adj2" fmla="val 269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5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‘No’ said the Woodcutter shaking his head.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So the Old Man dived back into the water.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8" b="13580"/>
          <a:stretch/>
        </p:blipFill>
        <p:spPr>
          <a:xfrm>
            <a:off x="0" y="3819720"/>
            <a:ext cx="12065330" cy="30382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38" y="11923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59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Old Man dived into the water again and re-emerged holding a silver axe. </a:t>
            </a:r>
          </a:p>
          <a:p>
            <a:pPr marL="0" indent="0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995">
            <a:off x="8324117" y="2367682"/>
            <a:ext cx="1687701" cy="383241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479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318</Words>
  <Application>Microsoft Macintosh PowerPoint</Application>
  <PresentationFormat>Widescreen</PresentationFormat>
  <Paragraphs>50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The Honest Woodcutter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Gifford</dc:creator>
  <cp:lastModifiedBy>Microsoft Office User</cp:lastModifiedBy>
  <cp:revision>40</cp:revision>
  <dcterms:created xsi:type="dcterms:W3CDTF">2015-10-28T12:05:56Z</dcterms:created>
  <dcterms:modified xsi:type="dcterms:W3CDTF">2016-05-11T16:56:28Z</dcterms:modified>
</cp:coreProperties>
</file>