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01" r:id="rId2"/>
    <p:sldId id="262" r:id="rId3"/>
    <p:sldId id="279" r:id="rId4"/>
    <p:sldId id="263" r:id="rId5"/>
    <p:sldId id="264" r:id="rId6"/>
    <p:sldId id="299" r:id="rId7"/>
    <p:sldId id="256" r:id="rId8"/>
    <p:sldId id="281" r:id="rId9"/>
    <p:sldId id="258" r:id="rId10"/>
    <p:sldId id="259" r:id="rId11"/>
    <p:sldId id="260" r:id="rId12"/>
    <p:sldId id="297" r:id="rId13"/>
    <p:sldId id="284" r:id="rId14"/>
    <p:sldId id="300" r:id="rId15"/>
    <p:sldId id="295" r:id="rId16"/>
    <p:sldId id="29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F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833"/>
  </p:normalViewPr>
  <p:slideViewPr>
    <p:cSldViewPr snapToGrid="0" snapToObjects="1">
      <p:cViewPr varScale="1">
        <p:scale>
          <a:sx n="95" d="100"/>
          <a:sy n="95" d="100"/>
        </p:scale>
        <p:origin x="20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591E2-28BD-F248-B455-09AEF5646F89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05ED8-9FBC-E24B-853A-93985E748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6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17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39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41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14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7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16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86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7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Stop, look,</a:t>
            </a:r>
            <a:r>
              <a:rPr lang="en-US" baseline="0" dirty="0"/>
              <a:t> </a:t>
            </a:r>
            <a:r>
              <a:rPr lang="en-US" baseline="0" dirty="0" err="1"/>
              <a:t>listem</a:t>
            </a:r>
            <a:r>
              <a:rPr lang="en-US" baseline="0" dirty="0"/>
              <a:t> think. Wait for an adult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4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both ways before crossing and make sure you’re with</a:t>
            </a:r>
            <a:r>
              <a:rPr lang="en-US" baseline="0" dirty="0"/>
              <a:t> an adult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31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11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81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Sharing the seat,</a:t>
            </a:r>
            <a:r>
              <a:rPr lang="en-US" baseline="0" dirty="0"/>
              <a:t> using the library to read and not play,</a:t>
            </a:r>
            <a:r>
              <a:rPr lang="en-US" dirty="0"/>
              <a:t> sitting still and not fidgeting</a:t>
            </a:r>
            <a:r>
              <a:rPr lang="en-US" baseline="0" dirty="0"/>
              <a:t>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7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0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3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05ED8-9FBC-E24B-853A-93985E7486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A3A3-E1E7-A845-AD7F-705420864166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E3EE-0B28-3642-9E8C-3E5B2F75A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A3A3-E1E7-A845-AD7F-705420864166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E3EE-0B28-3642-9E8C-3E5B2F75A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A3A3-E1E7-A845-AD7F-705420864166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E3EE-0B28-3642-9E8C-3E5B2F75A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6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A3A3-E1E7-A845-AD7F-705420864166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E3EE-0B28-3642-9E8C-3E5B2F75A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0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A3A3-E1E7-A845-AD7F-705420864166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E3EE-0B28-3642-9E8C-3E5B2F75A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7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A3A3-E1E7-A845-AD7F-705420864166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E3EE-0B28-3642-9E8C-3E5B2F75A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4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A3A3-E1E7-A845-AD7F-705420864166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E3EE-0B28-3642-9E8C-3E5B2F75A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6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A3A3-E1E7-A845-AD7F-705420864166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E3EE-0B28-3642-9E8C-3E5B2F75A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95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A3A3-E1E7-A845-AD7F-705420864166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E3EE-0B28-3642-9E8C-3E5B2F75A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A3A3-E1E7-A845-AD7F-705420864166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E3EE-0B28-3642-9E8C-3E5B2F75A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2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A3A3-E1E7-A845-AD7F-705420864166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E3EE-0B28-3642-9E8C-3E5B2F75A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8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0A3A3-E1E7-A845-AD7F-705420864166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3E3EE-0B28-3642-9E8C-3E5B2F75A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8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2.png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.pn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45" y="934066"/>
            <a:ext cx="8015547" cy="5661072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 rot="10800000" flipV="1">
            <a:off x="74121" y="3247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Reception: Summer 1</a:t>
            </a:r>
          </a:p>
          <a:p>
            <a:r>
              <a:rPr lang="en-US" sz="1100" b="1" dirty="0" err="1">
                <a:latin typeface="NTPreCursivefk normal" charset="0"/>
                <a:ea typeface="NTPreCursivefk normal" charset="0"/>
                <a:cs typeface="NTPreCursivefk normal" charset="0"/>
              </a:rPr>
              <a:t>Judgement</a:t>
            </a:r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 and Prudence, Forgiveness, Appreciation and Awe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4101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63" y="1122363"/>
            <a:ext cx="5185553" cy="372348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683" y="143507"/>
            <a:ext cx="2056130" cy="920115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76223" y="5198699"/>
            <a:ext cx="12192000" cy="1325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NTPreCursivefk normal" charset="0"/>
                <a:ea typeface="NTPreCursivefk normal" charset="0"/>
                <a:cs typeface="NTPreCursivefk normal" charset="0"/>
              </a:rPr>
              <a:t>Using your good judgement, what shoes would you choose to wear when it’s raining?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69" y="1122363"/>
            <a:ext cx="5605456" cy="3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5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5" y="1248937"/>
            <a:ext cx="5318620" cy="3429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937"/>
            <a:ext cx="6619875" cy="34290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532437"/>
            <a:ext cx="12192000" cy="1325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NTPreCursivefk normal" charset="0"/>
                <a:ea typeface="NTPreCursivefk normal" charset="0"/>
                <a:cs typeface="NTPreCursivefk normal" charset="0"/>
              </a:rPr>
              <a:t>How can he show good judgement? </a:t>
            </a:r>
          </a:p>
        </p:txBody>
      </p:sp>
    </p:spTree>
    <p:extLst>
      <p:ext uri="{BB962C8B-B14F-4D97-AF65-F5344CB8AC3E}">
        <p14:creationId xmlns:p14="http://schemas.microsoft.com/office/powerpoint/2010/main" val="1784806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74" y="109187"/>
            <a:ext cx="7771231" cy="5130227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1805" y="5409773"/>
            <a:ext cx="10838985" cy="1325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NTPreCursivefk normal" charset="0"/>
                <a:ea typeface="NTPreCursivefk normal" charset="0"/>
                <a:cs typeface="NTPreCursivefk normal" charset="0"/>
              </a:rPr>
              <a:t>How can you show good judgement on a station platform?</a:t>
            </a:r>
            <a:endParaRPr lang="en-US" sz="54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823" y="290119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32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435" y="5381662"/>
            <a:ext cx="105156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NTPreCursivefk normal" charset="0"/>
                <a:ea typeface="NTPreCursivefk normal" charset="0"/>
                <a:cs typeface="NTPreCursivefk normal" charset="0"/>
              </a:rPr>
              <a:t>Use your good judgement to decide where is safe to swim?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5" y="524107"/>
            <a:ext cx="3391983" cy="2543987"/>
          </a:xfrm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2"/>
          <a:stretch/>
        </p:blipFill>
        <p:spPr>
          <a:xfrm>
            <a:off x="4224595" y="154572"/>
            <a:ext cx="3492049" cy="2134662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90" y="1917673"/>
            <a:ext cx="3603959" cy="2702969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63" y="2623675"/>
            <a:ext cx="3375581" cy="2531686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1" t="24162" r="-889" b="18976"/>
          <a:stretch/>
        </p:blipFill>
        <p:spPr>
          <a:xfrm>
            <a:off x="177138" y="3139798"/>
            <a:ext cx="3647730" cy="20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4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1716" y="1936750"/>
            <a:ext cx="5345922" cy="230823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8800">
                <a:latin typeface="NTPreCursivefk normal" charset="0"/>
                <a:ea typeface="NTPreCursivefk normal" charset="0"/>
                <a:cs typeface="NTPreCursivefk normal" charset="0"/>
              </a:rPr>
              <a:t>Dilemmas</a:t>
            </a:r>
            <a:endParaRPr lang="en-US" sz="88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7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985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Your friend has won the game even though you are a better player than him. </a:t>
            </a:r>
            <a:b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How can you show your judgement?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76" y="2306543"/>
            <a:ext cx="6023535" cy="4250895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583030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1961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6662"/>
            <a:ext cx="105156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NTPreCursivefk normal" charset="0"/>
                <a:ea typeface="NTPreCursivefk normal" charset="0"/>
                <a:cs typeface="NTPreCursivefk normal" charset="0"/>
              </a:rPr>
              <a:t>You have found a pound coin on the floor. </a:t>
            </a:r>
            <a:br>
              <a:rPr lang="en-US" sz="4800" b="1" dirty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sz="4800" b="1" dirty="0">
                <a:latin typeface="NTPreCursivefk normal" charset="0"/>
                <a:ea typeface="NTPreCursivefk normal" charset="0"/>
                <a:cs typeface="NTPreCursivefk normal" charset="0"/>
              </a:rPr>
              <a:t>How can you show your good judgement?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4" t="23567" r="35877" b="3823"/>
          <a:stretch/>
        </p:blipFill>
        <p:spPr>
          <a:xfrm>
            <a:off x="4061012" y="2232209"/>
            <a:ext cx="4894729" cy="4329149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583030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343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19" y="259540"/>
            <a:ext cx="7790604" cy="4875411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5133465"/>
            <a:ext cx="12292314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NTPreCursivefk normal" charset="0"/>
                <a:ea typeface="NTPreCursivefk normal" charset="0"/>
                <a:cs typeface="NTPreCursivefk normal" charset="0"/>
              </a:rPr>
              <a:t>How are these children showing good judgement?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92749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4" y="229148"/>
            <a:ext cx="7348960" cy="4899307"/>
          </a:xfrm>
        </p:spPr>
      </p:pic>
      <p:sp>
        <p:nvSpPr>
          <p:cNvPr id="6" name="Rectangle 5"/>
          <p:cNvSpPr/>
          <p:nvPr/>
        </p:nvSpPr>
        <p:spPr>
          <a:xfrm>
            <a:off x="220278" y="5159725"/>
            <a:ext cx="121920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5400" b="1" dirty="0">
                <a:latin typeface="NTPreCursivefk normal" charset="0"/>
                <a:ea typeface="NTPreCursivefk normal" charset="0"/>
                <a:cs typeface="NTPreCursivefk normal" charset="0"/>
              </a:rPr>
              <a:t>How are these children showing good judgement?</a:t>
            </a:r>
            <a:endParaRPr lang="en-US" sz="5400" dirty="0"/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735" y="201283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1107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240" y="158750"/>
            <a:ext cx="7077860" cy="5001757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-44056" y="5218466"/>
            <a:ext cx="121920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NTPreCursivefk normal" charset="0"/>
                <a:ea typeface="NTPreCursivefk normal" charset="0"/>
                <a:cs typeface="NTPreCursivefk normal" charset="0"/>
              </a:rPr>
              <a:t>How have these children shown good judgement?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3976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44" y="1698618"/>
            <a:ext cx="3034494" cy="30344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t="13526" r="-2373" b="10805"/>
          <a:stretch/>
        </p:blipFill>
        <p:spPr>
          <a:xfrm>
            <a:off x="3854082" y="53975"/>
            <a:ext cx="2548306" cy="1855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355" y="3274914"/>
            <a:ext cx="4439216" cy="3583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"/>
          <a:stretch/>
        </p:blipFill>
        <p:spPr>
          <a:xfrm>
            <a:off x="7113356" y="0"/>
            <a:ext cx="4439215" cy="31197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6" r="11236" b="13468"/>
          <a:stretch/>
        </p:blipFill>
        <p:spPr>
          <a:xfrm>
            <a:off x="-69586" y="0"/>
            <a:ext cx="3409707" cy="3953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r="30882"/>
          <a:stretch/>
        </p:blipFill>
        <p:spPr>
          <a:xfrm>
            <a:off x="1746250" y="0"/>
            <a:ext cx="1584530" cy="4156851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368" y="180888"/>
            <a:ext cx="2056130" cy="92011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67358" y="4280918"/>
            <a:ext cx="6051176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NTPreCursivefk normal" charset="0"/>
                <a:ea typeface="NTPreCursivefk normal" charset="0"/>
                <a:cs typeface="NTPreCursivefk normal" charset="0"/>
              </a:rPr>
              <a:t>How have these children shown good judgement?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84289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949368" y="4356789"/>
            <a:ext cx="6051176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NTPreCursivefk normal" charset="0"/>
                <a:ea typeface="NTPreCursivefk normal" charset="0"/>
                <a:cs typeface="NTPreCursivefk normal" charset="0"/>
              </a:rPr>
              <a:t>How are these girls showing good judgement?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63" y="201613"/>
            <a:ext cx="6426962" cy="423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0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When might I need to show judgement?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3951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29" y="184766"/>
            <a:ext cx="8579224" cy="548216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518783"/>
            <a:ext cx="12192000" cy="1325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NTPreCursivefk normal" charset="0"/>
                <a:ea typeface="NTPreCursivefk normal" charset="0"/>
                <a:cs typeface="NTPreCursivefk normal" charset="0"/>
              </a:rPr>
              <a:t>Has he shown good judgement? </a:t>
            </a: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0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432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1330501"/>
            <a:ext cx="5858773" cy="4043009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20" y="1330501"/>
            <a:ext cx="6075560" cy="4043009"/>
          </a:xfrm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581648"/>
            <a:ext cx="12192000" cy="1325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NTPreCursivefk normal" charset="0"/>
                <a:ea typeface="NTPreCursivefk normal" charset="0"/>
                <a:cs typeface="NTPreCursivefk normal" charset="0"/>
              </a:rPr>
              <a:t>How could he show better judgement? </a:t>
            </a:r>
          </a:p>
        </p:txBody>
      </p:sp>
    </p:spTree>
    <p:extLst>
      <p:ext uri="{BB962C8B-B14F-4D97-AF65-F5344CB8AC3E}">
        <p14:creationId xmlns:p14="http://schemas.microsoft.com/office/powerpoint/2010/main" val="1735285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208</Words>
  <Application>Microsoft Macintosh PowerPoint</Application>
  <PresentationFormat>Widescreen</PresentationFormat>
  <Paragraphs>36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NTPreCursivefk normal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might I need to show judgement?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your good judgement to decide where is safe to swim?</vt:lpstr>
      <vt:lpstr>PowerPoint Presentation</vt:lpstr>
      <vt:lpstr>Your friend has won the game even though you are a better player than him.  How can you show your judgement? </vt:lpstr>
      <vt:lpstr>You have found a pound coin on the floor.  How can you show your good judgement?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could these children show judgement and prudence?</dc:title>
  <dc:creator>Jennifer Gifford</dc:creator>
  <cp:lastModifiedBy>Microsoft Office User</cp:lastModifiedBy>
  <cp:revision>38</cp:revision>
  <dcterms:created xsi:type="dcterms:W3CDTF">2016-01-27T15:43:36Z</dcterms:created>
  <dcterms:modified xsi:type="dcterms:W3CDTF">2016-05-11T16:59:09Z</dcterms:modified>
</cp:coreProperties>
</file>