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77" r:id="rId2"/>
    <p:sldId id="278" r:id="rId3"/>
    <p:sldId id="279" r:id="rId4"/>
    <p:sldId id="280" r:id="rId5"/>
    <p:sldId id="282" r:id="rId6"/>
    <p:sldId id="283" r:id="rId7"/>
    <p:sldId id="284" r:id="rId8"/>
    <p:sldId id="286" r:id="rId9"/>
    <p:sldId id="285" r:id="rId10"/>
    <p:sldId id="287" r:id="rId11"/>
    <p:sldId id="288" r:id="rId12"/>
    <p:sldId id="290" r:id="rId13"/>
    <p:sldId id="289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599"/>
  </p:normalViewPr>
  <p:slideViewPr>
    <p:cSldViewPr snapToGrid="0" snapToObjects="1">
      <p:cViewPr>
        <p:scale>
          <a:sx n="166" d="100"/>
          <a:sy n="166" d="100"/>
        </p:scale>
        <p:origin x="-808" y="-2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FE4ADD-ABAA-554B-B7E7-1F707FAEB2C5}" type="datetimeFigureOut">
              <a:rPr lang="en-US" smtClean="0"/>
              <a:t>5/12/16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7181CC-561E-A844-AFCB-ECDA7258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46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181CC-561E-A844-AFCB-ECDA7258A8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683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181CC-561E-A844-AFCB-ECDA7258A82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6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181CC-561E-A844-AFCB-ECDA7258A8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1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181CC-561E-A844-AFCB-ECDA7258A82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01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181CC-561E-A844-AFCB-ECDA7258A82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181CC-561E-A844-AFCB-ECDA7258A82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749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181CC-561E-A844-AFCB-ECDA7258A82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33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</a:t>
            </a:r>
            <a:r>
              <a:rPr lang="en-US" baseline="0" dirty="0"/>
              <a:t> you’ve shown each slide, ask a pupil to tell the class, in a full sentence, what it show </a:t>
            </a:r>
            <a:r>
              <a:rPr lang="en-US" baseline="0" dirty="0" err="1"/>
              <a:t>eg</a:t>
            </a:r>
            <a:r>
              <a:rPr lang="en-US" baseline="0" dirty="0"/>
              <a:t> “The boy is persevering to read the map” or “The boy should persevere with learning to ride a bike”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181CC-561E-A844-AFCB-ECDA7258A8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44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181CC-561E-A844-AFCB-ECDA7258A8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48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181CC-561E-A844-AFCB-ECDA7258A8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92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181CC-561E-A844-AFCB-ECDA7258A8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51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181CC-561E-A844-AFCB-ECDA7258A8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55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181CC-561E-A844-AFCB-ECDA7258A8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17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181CC-561E-A844-AFCB-ECDA7258A82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42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181CC-561E-A844-AFCB-ECDA7258A8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78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163B9-155F-314D-9CDC-80EB73B12F5D}" type="datetimeFigureOut">
              <a:rPr lang="en-US" smtClean="0"/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14EEE-18BE-7149-82AD-2AE932B99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115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163B9-155F-314D-9CDC-80EB73B12F5D}" type="datetimeFigureOut">
              <a:rPr lang="en-US" smtClean="0"/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14EEE-18BE-7149-82AD-2AE932B99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83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163B9-155F-314D-9CDC-80EB73B12F5D}" type="datetimeFigureOut">
              <a:rPr lang="en-US" smtClean="0"/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14EEE-18BE-7149-82AD-2AE932B99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163B9-155F-314D-9CDC-80EB73B12F5D}" type="datetimeFigureOut">
              <a:rPr lang="en-US" smtClean="0"/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14EEE-18BE-7149-82AD-2AE932B99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35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163B9-155F-314D-9CDC-80EB73B12F5D}" type="datetimeFigureOut">
              <a:rPr lang="en-US" smtClean="0"/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14EEE-18BE-7149-82AD-2AE932B99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381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163B9-155F-314D-9CDC-80EB73B12F5D}" type="datetimeFigureOut">
              <a:rPr lang="en-US" smtClean="0"/>
              <a:t>5/12/16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14EEE-18BE-7149-82AD-2AE932B99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89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163B9-155F-314D-9CDC-80EB73B12F5D}" type="datetimeFigureOut">
              <a:rPr lang="en-US" smtClean="0"/>
              <a:t>5/12/16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14EEE-18BE-7149-82AD-2AE932B99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04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163B9-155F-314D-9CDC-80EB73B12F5D}" type="datetimeFigureOut">
              <a:rPr lang="en-US" smtClean="0"/>
              <a:t>5/12/16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14EEE-18BE-7149-82AD-2AE932B99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58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163B9-155F-314D-9CDC-80EB73B12F5D}" type="datetimeFigureOut">
              <a:rPr lang="en-US" smtClean="0"/>
              <a:t>5/12/16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14EEE-18BE-7149-82AD-2AE932B99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52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163B9-155F-314D-9CDC-80EB73B12F5D}" type="datetimeFigureOut">
              <a:rPr lang="en-US" smtClean="0"/>
              <a:t>5/12/16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14EEE-18BE-7149-82AD-2AE932B99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02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163B9-155F-314D-9CDC-80EB73B12F5D}" type="datetimeFigureOut">
              <a:rPr lang="en-US" smtClean="0"/>
              <a:t>5/12/16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14EEE-18BE-7149-82AD-2AE932B99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03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163B9-155F-314D-9CDC-80EB73B12F5D}" type="datetimeFigureOut">
              <a:rPr lang="en-US" smtClean="0"/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14EEE-18BE-7149-82AD-2AE932B99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7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4.tiff"/><Relationship Id="rId5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8.tiff"/><Relationship Id="rId5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665" y="982345"/>
            <a:ext cx="8135063" cy="574548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3728" y="202248"/>
            <a:ext cx="2056130" cy="92011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35280" y="192187"/>
            <a:ext cx="4343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Year 1: Spring 1 </a:t>
            </a:r>
          </a:p>
          <a:p>
            <a:r>
              <a:rPr lang="en-US" sz="11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Perseverance, Optimism and Joy, Curiosity </a:t>
            </a:r>
            <a:endParaRPr lang="en-US" sz="1100" b="1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780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" y="563880"/>
            <a:ext cx="11125200" cy="6216662"/>
          </a:xfrm>
        </p:spPr>
      </p:pic>
      <p:pic>
        <p:nvPicPr>
          <p:cNvPr id="3" name="Picture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5870" y="5860427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2916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0" y="533400"/>
            <a:ext cx="11789990" cy="620268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5208" y="5937885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4337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080" y="0"/>
            <a:ext cx="9347200" cy="6747828"/>
          </a:xfrm>
        </p:spPr>
      </p:pic>
      <p:pic>
        <p:nvPicPr>
          <p:cNvPr id="3" name="Picture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5870" y="5937885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7452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479" y="0"/>
            <a:ext cx="9981839" cy="672084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5870" y="5937885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3980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2548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latin typeface="NTPreCursivefk normal" charset="0"/>
                <a:ea typeface="NTPreCursivefk normal" charset="0"/>
                <a:cs typeface="NTPreCursivefk normal" charset="0"/>
              </a:rPr>
              <a:t>Perseverance </a:t>
            </a:r>
            <a:endParaRPr lang="en-US" sz="8000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3728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9713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3728" y="202248"/>
            <a:ext cx="2056130" cy="920115"/>
          </a:xfrm>
          <a:prstGeom prst="rect">
            <a:avLst/>
          </a:prstGeom>
          <a:noFill/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55720" y="202248"/>
            <a:ext cx="3703320" cy="47936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1040" y="5440680"/>
            <a:ext cx="10942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NTPreCursivefk normal" charset="0"/>
                <a:ea typeface="NTPreCursivefk normal" charset="0"/>
                <a:cs typeface="NTPreCursivefk normal" charset="0"/>
              </a:rPr>
              <a:t>The boy can persevere to read the map.</a:t>
            </a:r>
            <a:endParaRPr lang="en-US" sz="4000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831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7920" y="243205"/>
            <a:ext cx="7272020" cy="5179599"/>
          </a:xfrm>
        </p:spPr>
      </p:pic>
      <p:sp>
        <p:nvSpPr>
          <p:cNvPr id="3" name="TextBox 2"/>
          <p:cNvSpPr txBox="1"/>
          <p:nvPr/>
        </p:nvSpPr>
        <p:spPr>
          <a:xfrm>
            <a:off x="701040" y="5715000"/>
            <a:ext cx="10942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NTPreCursivefk normal" charset="0"/>
                <a:ea typeface="NTPreCursivefk normal" charset="0"/>
                <a:cs typeface="NTPreCursivefk normal" charset="0"/>
              </a:rPr>
              <a:t>The child can persevere to …</a:t>
            </a:r>
            <a:endParaRPr lang="en-US" sz="4000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3728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744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353" y="1248476"/>
            <a:ext cx="8854440" cy="4340411"/>
          </a:xfrm>
        </p:spPr>
      </p:pic>
      <p:pic>
        <p:nvPicPr>
          <p:cNvPr id="5" name="Picture 4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3728" y="202248"/>
            <a:ext cx="2056130" cy="92011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01040" y="5715000"/>
            <a:ext cx="10942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NTPreCursivefk normal" charset="0"/>
                <a:ea typeface="NTPreCursivefk normal" charset="0"/>
                <a:cs typeface="NTPreCursivefk normal" charset="0"/>
              </a:rPr>
              <a:t>The boy can  persevere to …</a:t>
            </a:r>
            <a:endParaRPr lang="en-US" sz="4000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76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368" y="202248"/>
            <a:ext cx="7332072" cy="4912489"/>
          </a:xfrm>
        </p:spPr>
      </p:pic>
      <p:pic>
        <p:nvPicPr>
          <p:cNvPr id="5" name="Picture 4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3728" y="202248"/>
            <a:ext cx="2056130" cy="92011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16908" y="6297451"/>
            <a:ext cx="4940263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dirty="0"/>
              <a:t>https://www.youtube.com/watch?v=OkfEChXa2V0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57171" y="6297451"/>
            <a:ext cx="6308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 a 1 minute video of a bear cub learning to walk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6908" y="5352151"/>
            <a:ext cx="10942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NTPreCursivefk normal" charset="0"/>
                <a:ea typeface="NTPreCursivefk normal" charset="0"/>
                <a:cs typeface="NTPreCursivefk normal" charset="0"/>
              </a:rPr>
              <a:t>The child can persevere to …</a:t>
            </a:r>
            <a:endParaRPr lang="en-US" sz="4000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930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3728" y="202248"/>
            <a:ext cx="2056130" cy="92011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" y="202248"/>
            <a:ext cx="7467600" cy="4663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000" y="2197100"/>
            <a:ext cx="6985000" cy="4660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" y="5200360"/>
            <a:ext cx="4328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latin typeface="NTPreCursivefk normal" charset="0"/>
                <a:ea typeface="NTPreCursivefk normal" charset="0"/>
                <a:cs typeface="NTPreCursivefk normal" charset="0"/>
              </a:rPr>
              <a:t>The children </a:t>
            </a:r>
            <a:r>
              <a:rPr lang="en-US" sz="4000" dirty="0" smtClean="0">
                <a:latin typeface="NTPreCursivefk normal" charset="0"/>
                <a:ea typeface="NTPreCursivefk normal" charset="0"/>
                <a:cs typeface="NTPreCursivefk normal" charset="0"/>
              </a:rPr>
              <a:t>can persevere to …</a:t>
            </a:r>
            <a:endParaRPr lang="en-US" sz="4000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749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541"/>
            <a:ext cx="12192000" cy="6772459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3950" y="5815965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8454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839" y="1393901"/>
            <a:ext cx="5265428" cy="403479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1393901"/>
            <a:ext cx="5379720" cy="40347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040" y="5715000"/>
            <a:ext cx="10942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NTPreCursivefk normal" charset="0"/>
                <a:ea typeface="NTPreCursivefk normal" charset="0"/>
                <a:cs typeface="NTPreCursivefk normal" charset="0"/>
              </a:rPr>
              <a:t>The girl can persevere to …</a:t>
            </a:r>
            <a:endParaRPr lang="en-US" sz="4000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3728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2099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3728" y="202248"/>
            <a:ext cx="2056130" cy="920115"/>
          </a:xfrm>
          <a:prstGeom prst="rect">
            <a:avLst/>
          </a:prstGeom>
          <a:noFill/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52900" y="1248340"/>
            <a:ext cx="10438599" cy="48206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7538" y="6068943"/>
            <a:ext cx="10942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NTPreCursivefk normal" charset="0"/>
                <a:ea typeface="NTPreCursivefk normal" charset="0"/>
                <a:cs typeface="NTPreCursivefk normal" charset="0"/>
              </a:rPr>
              <a:t>The children can persevere to …</a:t>
            </a:r>
            <a:endParaRPr lang="en-US" sz="4000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605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3728" y="202248"/>
            <a:ext cx="2056130" cy="920115"/>
          </a:xfrm>
          <a:prstGeom prst="rect">
            <a:avLst/>
          </a:prstGeom>
          <a:noFill/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90360" y="2935750"/>
            <a:ext cx="5044440" cy="33471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88" y="372588"/>
            <a:ext cx="6451008" cy="48463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1040" y="5715000"/>
            <a:ext cx="5989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latin typeface="NTPreCursivefk normal" charset="0"/>
                <a:ea typeface="NTPreCursivefk normal" charset="0"/>
                <a:cs typeface="NTPreCursivefk normal" charset="0"/>
              </a:rPr>
              <a:t>The children </a:t>
            </a:r>
            <a:r>
              <a:rPr lang="en-US" sz="4000" dirty="0" smtClean="0">
                <a:latin typeface="NTPreCursivefk normal" charset="0"/>
                <a:ea typeface="NTPreCursivefk normal" charset="0"/>
                <a:cs typeface="NTPreCursivefk normal" charset="0"/>
              </a:rPr>
              <a:t>can persevere to …</a:t>
            </a:r>
            <a:endParaRPr lang="en-US" sz="4000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085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281" y="1310639"/>
            <a:ext cx="8374054" cy="4296031"/>
          </a:xfrm>
        </p:spPr>
      </p:pic>
      <p:sp>
        <p:nvSpPr>
          <p:cNvPr id="3" name="TextBox 2"/>
          <p:cNvSpPr txBox="1"/>
          <p:nvPr/>
        </p:nvSpPr>
        <p:spPr>
          <a:xfrm>
            <a:off x="914400" y="5928360"/>
            <a:ext cx="10942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NTPreCursivefk normal" charset="0"/>
                <a:ea typeface="NTPreCursivefk normal" charset="0"/>
                <a:cs typeface="NTPreCursivefk normal" charset="0"/>
              </a:rPr>
              <a:t>The children can persevere to …</a:t>
            </a:r>
            <a:endParaRPr lang="en-US" sz="4000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3728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6786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3728" y="202248"/>
            <a:ext cx="2056130" cy="920115"/>
          </a:xfrm>
          <a:prstGeom prst="rect">
            <a:avLst/>
          </a:prstGeom>
          <a:noFill/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93521" y="875755"/>
            <a:ext cx="8001000" cy="45039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1040" y="5715000"/>
            <a:ext cx="10942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NTPreCursivefk normal" charset="0"/>
                <a:ea typeface="NTPreCursivefk normal" charset="0"/>
                <a:cs typeface="NTPreCursivefk normal" charset="0"/>
              </a:rPr>
              <a:t>The boy can persevere to …</a:t>
            </a:r>
            <a:endParaRPr lang="en-US" sz="4000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389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3728" y="202248"/>
            <a:ext cx="2056130" cy="920115"/>
          </a:xfrm>
          <a:prstGeom prst="rect">
            <a:avLst/>
          </a:prstGeom>
          <a:noFill/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6240" y="392249"/>
            <a:ext cx="5967785" cy="39816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375" y="2566723"/>
            <a:ext cx="5227483" cy="36143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160" y="4857599"/>
            <a:ext cx="6339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latin typeface="NTPreCursivefk normal" charset="0"/>
                <a:ea typeface="NTPreCursivefk normal" charset="0"/>
                <a:cs typeface="NTPreCursivefk normal" charset="0"/>
              </a:rPr>
              <a:t>The children </a:t>
            </a:r>
            <a:r>
              <a:rPr lang="en-US" sz="4000" dirty="0" smtClean="0">
                <a:latin typeface="NTPreCursivefk normal" charset="0"/>
                <a:ea typeface="NTPreCursivefk normal" charset="0"/>
                <a:cs typeface="NTPreCursivefk normal" charset="0"/>
              </a:rPr>
              <a:t>can persevere to …</a:t>
            </a:r>
            <a:endParaRPr lang="en-US" sz="4000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2417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3728" y="202248"/>
            <a:ext cx="2056130" cy="920115"/>
          </a:xfrm>
          <a:prstGeom prst="rect">
            <a:avLst/>
          </a:prstGeom>
          <a:noFill/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5960" y="522288"/>
            <a:ext cx="7723016" cy="47507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1040" y="5715000"/>
            <a:ext cx="10942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NTPreCursivefk normal" charset="0"/>
                <a:ea typeface="NTPreCursivefk normal" charset="0"/>
                <a:cs typeface="NTPreCursivefk normal" charset="0"/>
              </a:rPr>
              <a:t>The child can persevere to …</a:t>
            </a:r>
            <a:endParaRPr lang="en-US" sz="4000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784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160" y="456460"/>
            <a:ext cx="7726680" cy="4983798"/>
          </a:xfrm>
        </p:spPr>
      </p:pic>
      <p:pic>
        <p:nvPicPr>
          <p:cNvPr id="5" name="Picture 4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3728" y="202248"/>
            <a:ext cx="2056130" cy="92011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01040" y="5715000"/>
            <a:ext cx="10942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NTPreCursivefk normal" charset="0"/>
                <a:ea typeface="NTPreCursivefk normal" charset="0"/>
                <a:cs typeface="NTPreCursivefk normal" charset="0"/>
              </a:rPr>
              <a:t>The children can persevere to …</a:t>
            </a:r>
            <a:endParaRPr lang="en-US" sz="4000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537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1920"/>
            <a:ext cx="12294039" cy="632460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5870" y="5937885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1423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810" y="-226183"/>
            <a:ext cx="10386510" cy="7084183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5870" y="582580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0235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72016"/>
            <a:ext cx="11308080" cy="6685984"/>
          </a:xfrm>
        </p:spPr>
      </p:pic>
      <p:pic>
        <p:nvPicPr>
          <p:cNvPr id="3" name="Picture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5870" y="5937885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3440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400"/>
            <a:ext cx="12007460" cy="5257800"/>
          </a:xfrm>
        </p:spPr>
      </p:pic>
      <p:pic>
        <p:nvPicPr>
          <p:cNvPr id="3" name="Picture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1330" y="5937885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7864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826240" cy="6858000"/>
          </a:xfrm>
        </p:spPr>
      </p:pic>
      <p:pic>
        <p:nvPicPr>
          <p:cNvPr id="3" name="Picture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5870" y="5937885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6726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151" y="202248"/>
            <a:ext cx="9649642" cy="6028152"/>
          </a:xfrm>
        </p:spPr>
      </p:pic>
      <p:pic>
        <p:nvPicPr>
          <p:cNvPr id="3" name="Picture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3728" y="5937885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9306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5870" y="5937885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3016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1649</TotalTime>
  <Words>170</Words>
  <Application>Microsoft Macintosh PowerPoint</Application>
  <PresentationFormat>Widescreen</PresentationFormat>
  <Paragraphs>34</Paragraphs>
  <Slides>27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Calibri</vt:lpstr>
      <vt:lpstr>Calibri Light</vt:lpstr>
      <vt:lpstr>NTPreCursivefk normal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Perseverance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Perseverance </dc:title>
  <dc:creator>Jennifer Gifford</dc:creator>
  <cp:lastModifiedBy>Microsoft Office User</cp:lastModifiedBy>
  <cp:revision>52</cp:revision>
  <cp:lastPrinted>2015-11-03T16:23:58Z</cp:lastPrinted>
  <dcterms:created xsi:type="dcterms:W3CDTF">2015-11-03T13:09:29Z</dcterms:created>
  <dcterms:modified xsi:type="dcterms:W3CDTF">2016-05-12T11:40:12Z</dcterms:modified>
</cp:coreProperties>
</file>