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4" r:id="rId2"/>
    <p:sldId id="256" r:id="rId3"/>
    <p:sldId id="272" r:id="rId4"/>
    <p:sldId id="260" r:id="rId5"/>
    <p:sldId id="261" r:id="rId6"/>
    <p:sldId id="257" r:id="rId7"/>
    <p:sldId id="263" r:id="rId8"/>
    <p:sldId id="262" r:id="rId9"/>
    <p:sldId id="259" r:id="rId10"/>
    <p:sldId id="266" r:id="rId11"/>
    <p:sldId id="273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56988-6F35-4ED4-97AD-D80B266308F1}" type="datetimeFigureOut">
              <a:rPr lang="en-US"/>
              <a:t>5/12/16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B3954-0B2D-4B25-92BF-BA2BD51F3B5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63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B3954-0B2D-4B25-92BF-BA2BD51F3B50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54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B3954-0B2D-4B25-92BF-BA2BD51F3B50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58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B3954-0B2D-4B25-92BF-BA2BD51F3B50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43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B3954-0B2D-4B25-92BF-BA2BD51F3B50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54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B3954-0B2D-4B25-92BF-BA2BD51F3B50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10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B3954-0B2D-4B25-92BF-BA2BD51F3B50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13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B3954-0B2D-4B25-92BF-BA2BD51F3B50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56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B3954-0B2D-4B25-92BF-BA2BD51F3B50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64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B3954-0B2D-4B25-92BF-BA2BD51F3B50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5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B3954-0B2D-4B25-92BF-BA2BD51F3B50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18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B3954-0B2D-4B25-92BF-BA2BD51F3B50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18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B3954-0B2D-4B25-92BF-BA2BD51F3B50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74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B3954-0B2D-4B25-92BF-BA2BD51F3B50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15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D6F9-C9A6-48CD-86F4-7185EE753703}" type="datetimeFigureOut">
              <a:rPr lang="en-GB" smtClean="0"/>
              <a:t>12/05/2016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62560-CBE5-4E70-A227-C58E5B4CA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540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D6F9-C9A6-48CD-86F4-7185EE753703}" type="datetimeFigureOut">
              <a:rPr lang="en-GB" smtClean="0"/>
              <a:t>12/05/2016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62560-CBE5-4E70-A227-C58E5B4CA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15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D6F9-C9A6-48CD-86F4-7185EE753703}" type="datetimeFigureOut">
              <a:rPr lang="en-GB" smtClean="0"/>
              <a:t>12/05/2016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62560-CBE5-4E70-A227-C58E5B4CA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48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D6F9-C9A6-48CD-86F4-7185EE753703}" type="datetimeFigureOut">
              <a:rPr lang="en-GB" smtClean="0"/>
              <a:t>12/05/2016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62560-CBE5-4E70-A227-C58E5B4CA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40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D6F9-C9A6-48CD-86F4-7185EE753703}" type="datetimeFigureOut">
              <a:rPr lang="en-GB" smtClean="0"/>
              <a:t>12/05/2016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62560-CBE5-4E70-A227-C58E5B4CA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900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D6F9-C9A6-48CD-86F4-7185EE753703}" type="datetimeFigureOut">
              <a:rPr lang="en-GB" smtClean="0"/>
              <a:t>12/05/2016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62560-CBE5-4E70-A227-C58E5B4CA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38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D6F9-C9A6-48CD-86F4-7185EE753703}" type="datetimeFigureOut">
              <a:rPr lang="en-GB" smtClean="0"/>
              <a:t>12/05/2016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62560-CBE5-4E70-A227-C58E5B4CA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332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D6F9-C9A6-48CD-86F4-7185EE753703}" type="datetimeFigureOut">
              <a:rPr lang="en-GB" smtClean="0"/>
              <a:t>12/05/2016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62560-CBE5-4E70-A227-C58E5B4CA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914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D6F9-C9A6-48CD-86F4-7185EE753703}" type="datetimeFigureOut">
              <a:rPr lang="en-GB" smtClean="0"/>
              <a:t>12/05/2016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62560-CBE5-4E70-A227-C58E5B4CA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608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D6F9-C9A6-48CD-86F4-7185EE753703}" type="datetimeFigureOut">
              <a:rPr lang="en-GB" smtClean="0"/>
              <a:t>12/05/2016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62560-CBE5-4E70-A227-C58E5B4CA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364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D6F9-C9A6-48CD-86F4-7185EE753703}" type="datetimeFigureOut">
              <a:rPr lang="en-GB" smtClean="0"/>
              <a:t>12/05/2016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62560-CBE5-4E70-A227-C58E5B4CA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4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0D6F9-C9A6-48CD-86F4-7185EE753703}" type="datetimeFigureOut">
              <a:rPr lang="en-GB" smtClean="0"/>
              <a:t>12/05/2016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62560-CBE5-4E70-A227-C58E5B4CA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71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36" y="780011"/>
            <a:ext cx="8157705" cy="5761472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0800000" flipV="1">
            <a:off x="121024" y="317500"/>
            <a:ext cx="5665470" cy="216535"/>
          </a:xfrm>
        </p:spPr>
        <p:txBody>
          <a:bodyPr>
            <a:noAutofit/>
          </a:bodyPr>
          <a:lstStyle/>
          <a:p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Reception: Autumn 2</a:t>
            </a:r>
            <a:b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</a:br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Leadership and Teamwork, Fairness, Service</a:t>
            </a:r>
            <a:b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</a:br>
            <a:endParaRPr lang="en-US" sz="1100" b="1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8966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1613" y="4665663"/>
            <a:ext cx="11647487" cy="2024079"/>
          </a:xfrm>
        </p:spPr>
        <p:txBody>
          <a:bodyPr>
            <a:noAutofit/>
          </a:bodyPr>
          <a:lstStyle/>
          <a:p>
            <a:pPr algn="ctr"/>
            <a:r>
              <a:rPr lang="en-GB" sz="4800" dirty="0">
                <a:latin typeface="NTPreCursive" panose="03000400000000000000" pitchFamily="66" charset="0"/>
              </a:rPr>
              <a:t>Which of these classes has been considerate of others?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61" y="1147610"/>
            <a:ext cx="4975337" cy="3733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25" y="1147610"/>
            <a:ext cx="4978621" cy="373396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201" y="127301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9067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191" y="499013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Which class has shown service to others?</a:t>
            </a:r>
            <a:b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</a:br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Which is do you like best?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23461" r="2841"/>
          <a:stretch/>
        </p:blipFill>
        <p:spPr>
          <a:xfrm>
            <a:off x="5415668" y="1269667"/>
            <a:ext cx="5203376" cy="34947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80" y="1269668"/>
            <a:ext cx="4664287" cy="349821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201" y="127301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5315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7392" y="4670270"/>
            <a:ext cx="11588261" cy="2047053"/>
          </a:xfrm>
        </p:spPr>
        <p:txBody>
          <a:bodyPr>
            <a:noAutofit/>
          </a:bodyPr>
          <a:lstStyle/>
          <a:p>
            <a:pPr algn="ctr"/>
            <a:r>
              <a:rPr lang="en-GB" sz="6000" dirty="0">
                <a:latin typeface="NTPreCursive" panose="03000400000000000000" pitchFamily="66" charset="0"/>
              </a:rPr>
              <a:t>Which do you prefer, and why? </a:t>
            </a: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201" y="127301"/>
            <a:ext cx="2056130" cy="92011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975" y="1315441"/>
            <a:ext cx="4739027" cy="3554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691" y="1313927"/>
            <a:ext cx="5681924" cy="35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3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879805" y="1967279"/>
            <a:ext cx="4657061" cy="2847073"/>
          </a:xfrm>
        </p:spPr>
        <p:txBody>
          <a:bodyPr>
            <a:noAutofit/>
          </a:bodyPr>
          <a:lstStyle/>
          <a:p>
            <a:pPr algn="ctr"/>
            <a:r>
              <a:rPr lang="en-GB" sz="6000" dirty="0">
                <a:latin typeface="NTPreCursive" panose="03000400000000000000" pitchFamily="66" charset="0"/>
              </a:rPr>
              <a:t>Should he need to do this?</a:t>
            </a: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201" y="127301"/>
            <a:ext cx="2056130" cy="92011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09" y="1047416"/>
            <a:ext cx="4083198" cy="468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77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139" y="1328063"/>
            <a:ext cx="11653283" cy="2387600"/>
          </a:xfrm>
        </p:spPr>
        <p:txBody>
          <a:bodyPr/>
          <a:lstStyle/>
          <a:p>
            <a:r>
              <a:rPr lang="en-GB" b="1" dirty="0">
                <a:latin typeface="NTPreCursive" panose="03000400000000000000" pitchFamily="66" charset="0"/>
              </a:rPr>
              <a:t>How can we serve others every day?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201" y="127301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1603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79" y="1200204"/>
            <a:ext cx="5387373" cy="3606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57" y="1200204"/>
            <a:ext cx="5397500" cy="36068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7392" y="4670270"/>
            <a:ext cx="11588261" cy="2047053"/>
          </a:xfrm>
        </p:spPr>
        <p:txBody>
          <a:bodyPr>
            <a:noAutofit/>
          </a:bodyPr>
          <a:lstStyle/>
          <a:p>
            <a:pPr algn="ctr"/>
            <a:r>
              <a:rPr lang="en-GB" sz="6000" dirty="0">
                <a:latin typeface="NTPreCursive" panose="03000400000000000000" pitchFamily="66" charset="0"/>
              </a:rPr>
              <a:t>Which do you prefer, and why? </a:t>
            </a:r>
            <a:endParaRPr lang="en-US" sz="6000" dirty="0">
              <a:latin typeface="NTPreCursive" panose="03000400000000000000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3688" y="127398"/>
            <a:ext cx="1588320" cy="74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80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8961" y="5308186"/>
            <a:ext cx="11588261" cy="1325563"/>
          </a:xfrm>
        </p:spPr>
        <p:txBody>
          <a:bodyPr>
            <a:noAutofit/>
          </a:bodyPr>
          <a:lstStyle/>
          <a:p>
            <a:pPr algn="ctr"/>
            <a:r>
              <a:rPr lang="en-GB" sz="6000" dirty="0">
                <a:latin typeface="NTPreCursive" panose="03000400000000000000" pitchFamily="66" charset="0"/>
              </a:rPr>
              <a:t>How have the children in this class served each other?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577" y="587358"/>
            <a:ext cx="6541965" cy="4281391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201" y="127301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6008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2"/>
          <a:stretch/>
        </p:blipFill>
        <p:spPr>
          <a:xfrm>
            <a:off x="4374906" y="246186"/>
            <a:ext cx="3474574" cy="447528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2222" y="4950069"/>
            <a:ext cx="11588261" cy="1611557"/>
          </a:xfrm>
        </p:spPr>
        <p:txBody>
          <a:bodyPr>
            <a:noAutofit/>
          </a:bodyPr>
          <a:lstStyle/>
          <a:p>
            <a:pPr algn="ctr"/>
            <a:r>
              <a:rPr lang="en-GB" sz="6600" dirty="0">
                <a:latin typeface="NTPreCursive" panose="03000400000000000000" pitchFamily="66" charset="0"/>
              </a:rPr>
              <a:t>How have the children in this class served each other?</a:t>
            </a:r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201" y="127301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8916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899" y="127301"/>
            <a:ext cx="1540431" cy="61125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30" y="4937125"/>
            <a:ext cx="11588261" cy="1325563"/>
          </a:xfrm>
        </p:spPr>
        <p:txBody>
          <a:bodyPr>
            <a:noAutofit/>
          </a:bodyPr>
          <a:lstStyle/>
          <a:p>
            <a:pPr algn="ctr"/>
            <a:r>
              <a:rPr lang="en-GB" sz="7200" dirty="0">
                <a:latin typeface="NTPreCursive" panose="03000400000000000000" pitchFamily="66" charset="0"/>
              </a:rPr>
              <a:t>Have this class shown service to others? How does it make you feel?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361" y="486385"/>
            <a:ext cx="5300948" cy="397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11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2221" y="4849201"/>
            <a:ext cx="11588261" cy="1325563"/>
          </a:xfrm>
        </p:spPr>
        <p:txBody>
          <a:bodyPr>
            <a:noAutofit/>
          </a:bodyPr>
          <a:lstStyle/>
          <a:p>
            <a:pPr algn="ctr"/>
            <a:r>
              <a:rPr lang="en-GB" sz="6000" dirty="0">
                <a:latin typeface="NTPreCursive" panose="03000400000000000000" pitchFamily="66" charset="0"/>
              </a:rPr>
              <a:t>How could this class serve one another better?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54" y="236698"/>
            <a:ext cx="6381146" cy="4240562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201" y="127301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5395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7392" y="4515094"/>
            <a:ext cx="11588261" cy="1325563"/>
          </a:xfrm>
        </p:spPr>
        <p:txBody>
          <a:bodyPr>
            <a:noAutofit/>
          </a:bodyPr>
          <a:lstStyle/>
          <a:p>
            <a:pPr algn="ctr"/>
            <a:r>
              <a:rPr lang="en-GB" sz="6600" dirty="0">
                <a:latin typeface="NTPreCursive" panose="03000400000000000000" pitchFamily="66" charset="0"/>
              </a:rPr>
              <a:t>How could you serve your class after sharpening your pencil?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01"/>
          <a:stretch/>
        </p:blipFill>
        <p:spPr>
          <a:xfrm>
            <a:off x="668215" y="429610"/>
            <a:ext cx="6204279" cy="3281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1"/>
          <a:stretch/>
        </p:blipFill>
        <p:spPr>
          <a:xfrm>
            <a:off x="6031522" y="765904"/>
            <a:ext cx="5436636" cy="350748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201" y="127301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47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3430" y="4989879"/>
            <a:ext cx="11588261" cy="1325563"/>
          </a:xfrm>
        </p:spPr>
        <p:txBody>
          <a:bodyPr>
            <a:noAutofit/>
          </a:bodyPr>
          <a:lstStyle/>
          <a:p>
            <a:pPr algn="ctr"/>
            <a:r>
              <a:rPr lang="en-GB" sz="7200" dirty="0">
                <a:latin typeface="NTPreCursive" panose="03000400000000000000" pitchFamily="66" charset="0"/>
              </a:rPr>
              <a:t>How could you serve your class if this was on the floor?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723" y="127301"/>
            <a:ext cx="6141128" cy="458537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201" y="127301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2516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4383</TotalTime>
  <Words>136</Words>
  <Application>Microsoft Macintosh PowerPoint</Application>
  <PresentationFormat>Widescreen</PresentationFormat>
  <Paragraphs>26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Calibri Light</vt:lpstr>
      <vt:lpstr>NTPreCursive</vt:lpstr>
      <vt:lpstr>NTPreCursivefk normal</vt:lpstr>
      <vt:lpstr>Arial</vt:lpstr>
      <vt:lpstr>Office Theme</vt:lpstr>
      <vt:lpstr>Reception: Autumn 2 Leadership and Teamwork, Fairness, Service </vt:lpstr>
      <vt:lpstr>How can we serve others every day?</vt:lpstr>
      <vt:lpstr>Which do you prefer, and why? </vt:lpstr>
      <vt:lpstr>How have the children in this class served each other?</vt:lpstr>
      <vt:lpstr>How have the children in this class served each other?</vt:lpstr>
      <vt:lpstr>Have this class shown service to others? How does it make you feel?</vt:lpstr>
      <vt:lpstr>How could this class serve one another better?</vt:lpstr>
      <vt:lpstr>How could you serve your class after sharpening your pencil?</vt:lpstr>
      <vt:lpstr>How could you serve your class if this was on the floor?</vt:lpstr>
      <vt:lpstr>Which of these classes has been considerate of others?</vt:lpstr>
      <vt:lpstr>Which class has shown service to others? Which is do you like best?</vt:lpstr>
      <vt:lpstr>Which do you prefer, and why? </vt:lpstr>
      <vt:lpstr>Should he need to do this?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Serving others by doing our part to keep order</dc:title>
  <dc:creator>Alex</dc:creator>
  <cp:lastModifiedBy>Microsoft Office User</cp:lastModifiedBy>
  <cp:revision>51</cp:revision>
  <dcterms:created xsi:type="dcterms:W3CDTF">2016-03-14T09:55:51Z</dcterms:created>
  <dcterms:modified xsi:type="dcterms:W3CDTF">2016-05-12T14:08:52Z</dcterms:modified>
</cp:coreProperties>
</file>