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599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50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50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04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7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3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9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1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1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3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83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5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106680" y="240665"/>
            <a:ext cx="5665470" cy="216535"/>
          </a:xfrm>
        </p:spPr>
        <p:txBody>
          <a:bodyPr>
            <a:noAutofit/>
          </a:bodyPr>
          <a:lstStyle/>
          <a:p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Reception: Autumn 1 </a:t>
            </a:r>
            <a:b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</a:br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Self Control, Bravery, Love and Kindness</a:t>
            </a:r>
            <a:r>
              <a:rPr lang="en-US" sz="18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.</a:t>
            </a:r>
            <a:endParaRPr lang="en-US" sz="1800" b="1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40" y="617220"/>
            <a:ext cx="8529972" cy="6024390"/>
          </a:xfr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441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1ECDBE2-411A-9A4C-BE98-7E98F5E0D0F5}" vid="{E469932F-A638-9B4E-A7AB-E6E2280C56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</TotalTime>
  <Words>4</Words>
  <Application>Microsoft Macintosh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Calibri Light</vt:lpstr>
      <vt:lpstr>NTPreCursivefk normal</vt:lpstr>
      <vt:lpstr>Arial</vt:lpstr>
      <vt:lpstr>Office Theme</vt:lpstr>
      <vt:lpstr>Reception: Autumn 1  Self Control, Bravery, Love and Kindness.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Illustration Resources</dc:title>
  <dc:creator>Microsoft Office User</dc:creator>
  <cp:lastModifiedBy>Microsoft Office User</cp:lastModifiedBy>
  <cp:revision>13</cp:revision>
  <dcterms:created xsi:type="dcterms:W3CDTF">2016-03-21T10:18:44Z</dcterms:created>
  <dcterms:modified xsi:type="dcterms:W3CDTF">2016-04-18T15:11:40Z</dcterms:modified>
</cp:coreProperties>
</file>