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95" d="100"/>
          <a:sy n="95" d="100"/>
        </p:scale>
        <p:origin x="1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36" y="780011"/>
            <a:ext cx="8157705" cy="5761472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0800000" flipV="1">
            <a:off x="121024" y="317500"/>
            <a:ext cx="5665470" cy="216535"/>
          </a:xfrm>
        </p:spPr>
        <p:txBody>
          <a:bodyPr>
            <a:noAutofit/>
          </a:bodyPr>
          <a:lstStyle/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Autumn 2</a:t>
            </a:r>
            <a:b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Leadership and Teamwork, Fairness, Service</a:t>
            </a:r>
            <a:b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</a:b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70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</TotalTime>
  <Words>4</Words>
  <Application>Microsoft Macintosh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Reception: Autumn 2 Leadership and Teamwork, Fairness, Service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18</cp:revision>
  <cp:lastPrinted>2016-03-21T17:59:08Z</cp:lastPrinted>
  <dcterms:created xsi:type="dcterms:W3CDTF">2016-03-21T10:18:44Z</dcterms:created>
  <dcterms:modified xsi:type="dcterms:W3CDTF">2016-04-18T15:11:59Z</dcterms:modified>
</cp:coreProperties>
</file>