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599"/>
  </p:normalViewPr>
  <p:slideViewPr>
    <p:cSldViewPr snapToGrid="0" snapToObjects="1">
      <p:cViewPr>
        <p:scale>
          <a:sx n="95" d="100"/>
          <a:sy n="95" d="100"/>
        </p:scale>
        <p:origin x="121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50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50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04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73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34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91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12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71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3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6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83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5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023" y="810313"/>
            <a:ext cx="8292848" cy="585691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 rot="10800000" flipV="1">
            <a:off x="0" y="324792"/>
            <a:ext cx="5665470" cy="216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Reception: Spring 1</a:t>
            </a:r>
          </a:p>
          <a:p>
            <a:r>
              <a:rPr lang="en-US" sz="110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Perseverance, Optimism and Joy, Curiosity</a:t>
            </a:r>
            <a:endParaRPr lang="en-US" sz="1800" b="1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48589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4335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31ECDBE2-411A-9A4C-BE98-7E98F5E0D0F5}" vid="{E469932F-A638-9B4E-A7AB-E6E2280C567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1357</TotalTime>
  <Words>11</Words>
  <Application>Microsoft Macintosh PowerPoint</Application>
  <PresentationFormat>Widescreen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Calibri</vt:lpstr>
      <vt:lpstr>Calibri Light</vt:lpstr>
      <vt:lpstr>NTPreCursivefk normal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Illustration Resources</dc:title>
  <dc:creator>Microsoft Office User</dc:creator>
  <cp:lastModifiedBy>Microsoft Office User</cp:lastModifiedBy>
  <cp:revision>19</cp:revision>
  <cp:lastPrinted>2016-03-21T17:59:08Z</cp:lastPrinted>
  <dcterms:created xsi:type="dcterms:W3CDTF">2016-03-21T10:18:44Z</dcterms:created>
  <dcterms:modified xsi:type="dcterms:W3CDTF">2016-04-18T15:12:17Z</dcterms:modified>
</cp:coreProperties>
</file>