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95" d="100"/>
          <a:sy n="95" d="100"/>
        </p:scale>
        <p:origin x="1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37" y="803082"/>
            <a:ext cx="8573196" cy="6054918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85365" y="227058"/>
            <a:ext cx="5665470" cy="196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Spring 2</a:t>
            </a: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Creativity, Honesty, </a:t>
            </a:r>
            <a:r>
              <a:rPr lang="en-US" sz="1100" b="1" dirty="0" err="1" smtClean="0">
                <a:latin typeface="NTPreCursivefk normal" charset="0"/>
                <a:ea typeface="NTPreCursivefk normal" charset="0"/>
                <a:cs typeface="NTPreCursivefk normal" charset="0"/>
              </a:rPr>
              <a:t>Humour</a:t>
            </a:r>
            <a:r>
              <a:rPr lang="en-US" sz="1100" b="1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708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9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22</cp:revision>
  <cp:lastPrinted>2016-03-21T17:59:08Z</cp:lastPrinted>
  <dcterms:created xsi:type="dcterms:W3CDTF">2016-03-21T10:18:44Z</dcterms:created>
  <dcterms:modified xsi:type="dcterms:W3CDTF">2016-04-20T17:16:42Z</dcterms:modified>
</cp:coreProperties>
</file>