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1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599"/>
  </p:normalViewPr>
  <p:slideViewPr>
    <p:cSldViewPr snapToGrid="0" snapToObjects="1">
      <p:cViewPr>
        <p:scale>
          <a:sx n="92" d="100"/>
          <a:sy n="92" d="100"/>
        </p:scale>
        <p:origin x="1320" y="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E50C-B405-DD42-B654-D861A1E8E527}" type="datetimeFigureOut">
              <a:rPr lang="en-US" smtClean="0"/>
              <a:t>4/18/16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13974-ABB3-D349-9F5D-B525C8CD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450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E50C-B405-DD42-B654-D861A1E8E527}" type="datetimeFigureOut">
              <a:rPr lang="en-US" smtClean="0"/>
              <a:t>4/18/16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13974-ABB3-D349-9F5D-B525C8CD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150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E50C-B405-DD42-B654-D861A1E8E527}" type="datetimeFigureOut">
              <a:rPr lang="en-US" smtClean="0"/>
              <a:t>4/18/16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13974-ABB3-D349-9F5D-B525C8CD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604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E50C-B405-DD42-B654-D861A1E8E527}" type="datetimeFigureOut">
              <a:rPr lang="en-US" smtClean="0"/>
              <a:t>4/18/16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13974-ABB3-D349-9F5D-B525C8CD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573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E50C-B405-DD42-B654-D861A1E8E527}" type="datetimeFigureOut">
              <a:rPr lang="en-US" smtClean="0"/>
              <a:t>4/18/16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13974-ABB3-D349-9F5D-B525C8CD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134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E50C-B405-DD42-B654-D861A1E8E527}" type="datetimeFigureOut">
              <a:rPr lang="en-US" smtClean="0"/>
              <a:t>4/18/16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13974-ABB3-D349-9F5D-B525C8CD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191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E50C-B405-DD42-B654-D861A1E8E527}" type="datetimeFigureOut">
              <a:rPr lang="en-US" smtClean="0"/>
              <a:t>4/18/16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13974-ABB3-D349-9F5D-B525C8CD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612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E50C-B405-DD42-B654-D861A1E8E527}" type="datetimeFigureOut">
              <a:rPr lang="en-US" smtClean="0"/>
              <a:t>4/18/16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13974-ABB3-D349-9F5D-B525C8CD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71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E50C-B405-DD42-B654-D861A1E8E527}" type="datetimeFigureOut">
              <a:rPr lang="en-US" smtClean="0"/>
              <a:t>4/18/16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13974-ABB3-D349-9F5D-B525C8CD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73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E50C-B405-DD42-B654-D861A1E8E527}" type="datetimeFigureOut">
              <a:rPr lang="en-US" smtClean="0"/>
              <a:t>4/18/16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13974-ABB3-D349-9F5D-B525C8CD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56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E50C-B405-DD42-B654-D861A1E8E527}" type="datetimeFigureOut">
              <a:rPr lang="en-US" smtClean="0"/>
              <a:t>4/18/16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13974-ABB3-D349-9F5D-B525C8CD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283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7E50C-B405-DD42-B654-D861A1E8E527}" type="datetimeFigureOut">
              <a:rPr lang="en-US" smtClean="0"/>
              <a:t>4/18/16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F13974-ABB3-D349-9F5D-B525C8CD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059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745" y="934066"/>
            <a:ext cx="8015547" cy="5661072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 rot="10800000" flipV="1">
            <a:off x="74121" y="324792"/>
            <a:ext cx="5665470" cy="2165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 smtClean="0">
                <a:latin typeface="NTPreCursivefk normal" charset="0"/>
                <a:ea typeface="NTPreCursivefk normal" charset="0"/>
                <a:cs typeface="NTPreCursivefk normal" charset="0"/>
              </a:rPr>
              <a:t>Reception: Summer 1</a:t>
            </a:r>
          </a:p>
          <a:p>
            <a:r>
              <a:rPr lang="en-US" sz="1100" b="1" dirty="0" err="1" smtClean="0">
                <a:latin typeface="NTPreCursivefk normal" charset="0"/>
                <a:ea typeface="NTPreCursivefk normal" charset="0"/>
                <a:cs typeface="NTPreCursivefk normal" charset="0"/>
              </a:rPr>
              <a:t>Judgement</a:t>
            </a:r>
            <a:r>
              <a:rPr lang="en-US" sz="1100" b="1" dirty="0" smtClean="0">
                <a:latin typeface="NTPreCursivefk normal" charset="0"/>
                <a:ea typeface="NTPreCursivefk normal" charset="0"/>
                <a:cs typeface="NTPreCursivefk normal" charset="0"/>
              </a:rPr>
              <a:t> and Prudence, Forgiveness, Appreciation and Awe</a:t>
            </a:r>
            <a:endParaRPr lang="en-US" sz="1100" b="1" dirty="0">
              <a:latin typeface="NTPreCursivefk normal" charset="0"/>
              <a:ea typeface="NTPreCursivefk normal" charset="0"/>
              <a:cs typeface="NTPreCursivefk normal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2740" y="148589"/>
            <a:ext cx="1699260" cy="7854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610289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31ECDBE2-411A-9A4C-BE98-7E98F5E0D0F5}" vid="{E469932F-A638-9B4E-A7AB-E6E2280C567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1360</TotalTime>
  <Words>13</Words>
  <Application>Microsoft Macintosh PowerPoint</Application>
  <PresentationFormat>Widescreen</PresentationFormat>
  <Paragraphs>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Calibri</vt:lpstr>
      <vt:lpstr>Calibri Light</vt:lpstr>
      <vt:lpstr>NTPreCursivefk normal</vt:lpstr>
      <vt:lpstr>Arial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Illustration Resources</dc:title>
  <dc:creator>Microsoft Office User</dc:creator>
  <cp:lastModifiedBy>Microsoft Office User</cp:lastModifiedBy>
  <cp:revision>21</cp:revision>
  <cp:lastPrinted>2016-03-21T17:59:08Z</cp:lastPrinted>
  <dcterms:created xsi:type="dcterms:W3CDTF">2016-03-21T10:18:44Z</dcterms:created>
  <dcterms:modified xsi:type="dcterms:W3CDTF">2016-04-18T15:13:26Z</dcterms:modified>
</cp:coreProperties>
</file>