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9"/>
  </p:normalViewPr>
  <p:slideViewPr>
    <p:cSldViewPr snapToGrid="0" snapToObjects="1">
      <p:cViewPr>
        <p:scale>
          <a:sx n="95" d="100"/>
          <a:sy n="95" d="100"/>
        </p:scale>
        <p:origin x="121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50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5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0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7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3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9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1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5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737" y="541327"/>
            <a:ext cx="8740140" cy="6173445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 rot="10800000" flipV="1">
            <a:off x="129540" y="148590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Reception: Summer 2</a:t>
            </a:r>
          </a:p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Humility, Empathy and Perspective, Gratitude.</a:t>
            </a:r>
            <a:endParaRPr lang="en-US" sz="11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1862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1ECDBE2-411A-9A4C-BE98-7E98F5E0D0F5}" vid="{E469932F-A638-9B4E-A7AB-E6E2280C56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1355</TotalTime>
  <Words>12</Words>
  <Application>Microsoft Macintosh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NTPreCursivefk normal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Illustration Resources</dc:title>
  <dc:creator>Microsoft Office User</dc:creator>
  <cp:lastModifiedBy>Microsoft Office User</cp:lastModifiedBy>
  <cp:revision>18</cp:revision>
  <cp:lastPrinted>2016-03-21T17:59:08Z</cp:lastPrinted>
  <dcterms:created xsi:type="dcterms:W3CDTF">2016-03-21T10:18:44Z</dcterms:created>
  <dcterms:modified xsi:type="dcterms:W3CDTF">2016-04-18T15:13:50Z</dcterms:modified>
</cp:coreProperties>
</file>