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0" r:id="rId2"/>
    <p:sldId id="261" r:id="rId3"/>
    <p:sldId id="265" r:id="rId4"/>
    <p:sldId id="263" r:id="rId5"/>
    <p:sldId id="257" r:id="rId6"/>
    <p:sldId id="262" r:id="rId7"/>
    <p:sldId id="258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CFDD5-7D38-4D29-B230-34EADD6A51EA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C305B-AEB0-4828-8392-934BBAE984A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6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2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56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06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3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18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3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C305B-AEB0-4828-8392-934BBAE984A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5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0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8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7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1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3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97824-3D7E-A64F-9D2E-D7A27A1B67DD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8E84B-61F0-FF45-B789-909E8A42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jpeg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129540" y="148590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</a:t>
            </a:r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Spring 2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Creativity, Honesty, </a:t>
            </a:r>
            <a:r>
              <a:rPr lang="en-US" sz="1100" b="1" dirty="0" err="1">
                <a:latin typeface="NTPreCursivefk normal" charset="0"/>
                <a:ea typeface="NTPreCursivefk normal" charset="0"/>
                <a:cs typeface="NTPreCursivefk normal" charset="0"/>
              </a:rPr>
              <a:t>Humour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541327"/>
            <a:ext cx="8359007" cy="59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47" y="1443570"/>
            <a:ext cx="7185542" cy="383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1871" y="343269"/>
            <a:ext cx="7400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Orange twiglets from Jupiter</a:t>
            </a:r>
            <a:endParaRPr lang="en-US" sz="54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93" y="5627863"/>
            <a:ext cx="1209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What do you think Charlie had been studying in </a:t>
            </a:r>
            <a:r>
              <a:rPr lang="en-US" sz="4000" smtClean="0">
                <a:latin typeface="NTPreCursivefk normal" charset="0"/>
                <a:ea typeface="NTPreCursivefk normal" charset="0"/>
                <a:cs typeface="NTPreCursivefk normal" charset="0"/>
              </a:rPr>
              <a:t>school that week?</a:t>
            </a:r>
            <a:endParaRPr lang="en-US" sz="40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2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6" y="1197350"/>
            <a:ext cx="5431712" cy="2781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316" y="232888"/>
            <a:ext cx="71960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Greendrops from Greenland</a:t>
            </a:r>
            <a:endParaRPr lang="en-US" sz="54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901" y="4287436"/>
            <a:ext cx="65174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There really is a country called Greenland (though everything isn’t green!). In which subject would Charlie have learned about Greenland?</a:t>
            </a:r>
            <a:endParaRPr lang="en-US" sz="36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42" y="3377096"/>
            <a:ext cx="4956021" cy="26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628" y="624072"/>
            <a:ext cx="5461738" cy="497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2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69" y="451756"/>
            <a:ext cx="8288661" cy="61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250" y="883831"/>
            <a:ext cx="4863805" cy="48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85" y="525019"/>
            <a:ext cx="8363858" cy="60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4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45" y="1468080"/>
            <a:ext cx="3617860" cy="3699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847" y="1669312"/>
            <a:ext cx="4201633" cy="42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60</Words>
  <Application>Microsoft Macintosh PowerPoint</Application>
  <PresentationFormat>Widescreen</PresentationFormat>
  <Paragraphs>14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</dc:title>
  <dc:creator>Microsoft Office User</dc:creator>
  <cp:lastModifiedBy>Microsoft Office User</cp:lastModifiedBy>
  <cp:revision>10</cp:revision>
  <dcterms:created xsi:type="dcterms:W3CDTF">2016-05-05T13:02:57Z</dcterms:created>
  <dcterms:modified xsi:type="dcterms:W3CDTF">2016-05-11T16:53:15Z</dcterms:modified>
</cp:coreProperties>
</file>