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80" r:id="rId5"/>
    <p:sldId id="257" r:id="rId6"/>
    <p:sldId id="258" r:id="rId7"/>
    <p:sldId id="269" r:id="rId8"/>
    <p:sldId id="259" r:id="rId9"/>
    <p:sldId id="270" r:id="rId10"/>
    <p:sldId id="271" r:id="rId11"/>
    <p:sldId id="261" r:id="rId12"/>
    <p:sldId id="272" r:id="rId13"/>
    <p:sldId id="273" r:id="rId14"/>
    <p:sldId id="267" r:id="rId15"/>
    <p:sldId id="274" r:id="rId16"/>
    <p:sldId id="275" r:id="rId17"/>
    <p:sldId id="263" r:id="rId18"/>
    <p:sldId id="276" r:id="rId19"/>
    <p:sldId id="277" r:id="rId20"/>
    <p:sldId id="265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5833"/>
  </p:normalViewPr>
  <p:slideViewPr>
    <p:cSldViewPr snapToGrid="0">
      <p:cViewPr varScale="1">
        <p:scale>
          <a:sx n="107" d="100"/>
          <a:sy n="107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234B9-A278-874C-8E83-6505759E5DD5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6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1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66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88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17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76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19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3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6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51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87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children to</a:t>
            </a:r>
            <a:r>
              <a:rPr lang="en-US" baseline="0" dirty="0"/>
              <a:t> say what they see, in a sentence beginning “From my perspective I can see …..”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2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59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</a:t>
            </a:r>
            <a:r>
              <a:rPr lang="en-US" dirty="0"/>
              <a:t>children to</a:t>
            </a:r>
            <a:r>
              <a:rPr lang="en-US" baseline="0" dirty="0"/>
              <a:t> say what they see, in a sentence beginning “From my perspective I can see …..”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5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0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</a:t>
            </a:r>
            <a:r>
              <a:rPr lang="en-US" dirty="0"/>
              <a:t>children to</a:t>
            </a:r>
            <a:r>
              <a:rPr lang="en-US" baseline="0" dirty="0"/>
              <a:t> say what they see, in a sentence beginning “From my perspective I can see …..”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5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8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6D9DE-1937-DE40-B839-FBEF80272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5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01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A7AC5-6045-4418-8E60-F4878873447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29540" y="2104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Year 1: Summer 2</a:t>
            </a:r>
          </a:p>
          <a:p>
            <a:r>
              <a:rPr lang="en-US" sz="1100" b="1" dirty="0">
                <a:latin typeface="NTPreCursivefk normal" charset="0"/>
                <a:ea typeface="NTPreCursivefk normal" charset="0"/>
                <a:cs typeface="NTPreCursivefk normal" charset="0"/>
              </a:rPr>
              <a:t>Humility, Empathy and Perspective, Gratitude </a:t>
            </a:r>
            <a:r>
              <a:rPr lang="en-US" sz="1200" b="1" dirty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725040"/>
            <a:ext cx="8473307" cy="59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-media-cache-ak0.pinimg.com/236x/e3/73/61/e37361769dd0b76bd67329515add1f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3" y="754034"/>
            <a:ext cx="4506578" cy="37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-media-cache-ak0.pinimg.com/236x/e3/73/61/e37361769dd0b76bd67329515add1f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4418" y="754034"/>
            <a:ext cx="4506578" cy="37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909524"/>
            <a:ext cx="1155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From a different perspective I can see…</a:t>
            </a:r>
          </a:p>
        </p:txBody>
      </p:sp>
    </p:spTree>
    <p:extLst>
      <p:ext uri="{BB962C8B-B14F-4D97-AF65-F5344CB8AC3E}">
        <p14:creationId xmlns:p14="http://schemas.microsoft.com/office/powerpoint/2010/main" val="128180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-media-cache-ak0.pinimg.com/564x/52/ce/a2/52cea2203043860e37a4fcad6bec9c7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3"/>
          <a:stretch/>
        </p:blipFill>
        <p:spPr bwMode="auto">
          <a:xfrm>
            <a:off x="1442289" y="0"/>
            <a:ext cx="7565085" cy="51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4709" y="5064517"/>
            <a:ext cx="11989180" cy="193899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How many legs does the elephant </a:t>
            </a:r>
          </a:p>
          <a:p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have?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642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405" y="1122363"/>
            <a:ext cx="11329640" cy="560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see…legs all together. </a:t>
            </a:r>
          </a:p>
          <a:p>
            <a:pPr algn="ctr"/>
            <a:endParaRPr lang="en-US" sz="28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186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-media-cache-ak0.pinimg.com/564x/52/ce/a2/52cea2203043860e37a4fcad6bec9c7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3"/>
          <a:stretch/>
        </p:blipFill>
        <p:spPr bwMode="auto">
          <a:xfrm>
            <a:off x="1530401" y="147005"/>
            <a:ext cx="7565085" cy="518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81" y="5128184"/>
            <a:ext cx="13018424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From a different perspective I can see…legs </a:t>
            </a:r>
          </a:p>
          <a:p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all together.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70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lipartbest.com/cliparts/KTj/e8G/KTje8GB7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7" y="202248"/>
            <a:ext cx="5467032" cy="54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73723" y="5824025"/>
            <a:ext cx="10691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NTPreCursivefk normal" charset="0"/>
                <a:ea typeface="NTPreCursivefk normal" charset="0"/>
                <a:cs typeface="NTPreCursivefk normal" charset="0"/>
              </a:rPr>
              <a:t>Is the picture really moving? </a:t>
            </a:r>
          </a:p>
        </p:txBody>
      </p:sp>
    </p:spTree>
    <p:extLst>
      <p:ext uri="{BB962C8B-B14F-4D97-AF65-F5344CB8AC3E}">
        <p14:creationId xmlns:p14="http://schemas.microsoft.com/office/powerpoint/2010/main" val="90540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66097" y="1589649"/>
            <a:ext cx="11329640" cy="2924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</a:t>
            </a:r>
            <a:r>
              <a:rPr lang="en-US" sz="6600">
                <a:latin typeface="NTPreCursivefk normal" charset="0"/>
                <a:ea typeface="NTPreCursivefk normal" charset="0"/>
                <a:cs typeface="NTPreCursivefk normal" charset="0"/>
              </a:rPr>
              <a:t>my perspective the picture…</a:t>
            </a:r>
            <a:endParaRPr lang="en-US" sz="28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41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lipartbest.com/cliparts/KTj/e8G/KTje8GB7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7" y="202248"/>
            <a:ext cx="5467032" cy="54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6948" y="5833075"/>
            <a:ext cx="1301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From a different perspective the picture...</a:t>
            </a:r>
          </a:p>
        </p:txBody>
      </p:sp>
    </p:spTree>
    <p:extLst>
      <p:ext uri="{BB962C8B-B14F-4D97-AF65-F5344CB8AC3E}">
        <p14:creationId xmlns:p14="http://schemas.microsoft.com/office/powerpoint/2010/main" val="1237076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641020" y="1970467"/>
            <a:ext cx="4320000" cy="12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41020" y="4724399"/>
            <a:ext cx="4320000" cy="12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485622" y="1326524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631842" y="4711521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957420" y="1983346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792692" y="4093333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485572" y="1957590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31842" y="4093333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957319" y="1326524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92692" y="4755520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83480" y="5787821"/>
            <a:ext cx="1301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Is one line longer than the other? </a:t>
            </a:r>
          </a:p>
        </p:txBody>
      </p:sp>
    </p:spTree>
    <p:extLst>
      <p:ext uri="{BB962C8B-B14F-4D97-AF65-F5344CB8AC3E}">
        <p14:creationId xmlns:p14="http://schemas.microsoft.com/office/powerpoint/2010/main" val="727586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405" y="1122363"/>
            <a:ext cx="11329640" cy="560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perspective...</a:t>
            </a:r>
            <a:endParaRPr lang="en-US" sz="28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76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641020" y="1970467"/>
            <a:ext cx="4320000" cy="12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41020" y="4724399"/>
            <a:ext cx="4320000" cy="128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485622" y="1326524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631842" y="4711521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7957420" y="1983346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792692" y="4093333"/>
            <a:ext cx="1159099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485572" y="1957590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31842" y="4093333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957319" y="1326524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92692" y="4755520"/>
            <a:ext cx="1159200" cy="64394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283480" y="5787821"/>
            <a:ext cx="1301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NTPreCursivefk normal" charset="0"/>
                <a:ea typeface="NTPreCursivefk normal" charset="0"/>
                <a:cs typeface="NTPreCursivefk normal" charset="0"/>
              </a:rPr>
              <a:t>From a </a:t>
            </a:r>
            <a:r>
              <a:rPr lang="en-US" sz="4800">
                <a:latin typeface="NTPreCursivefk normal" charset="0"/>
                <a:ea typeface="NTPreCursivefk normal" charset="0"/>
                <a:cs typeface="NTPreCursivefk normal" charset="0"/>
              </a:rPr>
              <a:t>different perspective… </a:t>
            </a:r>
            <a:endParaRPr lang="en-US" sz="4800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6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ciencekids.co.nz/images/pictures/illusions/facev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81" y="152200"/>
            <a:ext cx="5011461" cy="48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0675" y="5060166"/>
            <a:ext cx="9965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see…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40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405" y="1122363"/>
            <a:ext cx="11329640" cy="560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 two faces.</a:t>
            </a:r>
          </a:p>
          <a:p>
            <a:pPr algn="ctr"/>
            <a:endParaRPr lang="en-US" sz="66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endParaRPr lang="en-US" sz="28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 a vase.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994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ciencekids.co.nz/images/pictures/illusions/facev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28" y="1006415"/>
            <a:ext cx="4488318" cy="43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997" y="5159173"/>
            <a:ext cx="1155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From a different perspective I can see…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541" y="0"/>
            <a:ext cx="9965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Now look again. 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0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-media-cache-ak0.pinimg.com/originals/14/46/0d/14460d798b27dc8be8f09fa080a710d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68" y="725862"/>
            <a:ext cx="4228258" cy="408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64746" y="5133592"/>
            <a:ext cx="9965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see…</a:t>
            </a:r>
          </a:p>
        </p:txBody>
      </p:sp>
    </p:spTree>
    <p:extLst>
      <p:ext uri="{BB962C8B-B14F-4D97-AF65-F5344CB8AC3E}">
        <p14:creationId xmlns:p14="http://schemas.microsoft.com/office/powerpoint/2010/main" val="184107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405" y="1122363"/>
            <a:ext cx="11329640" cy="560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 a duck.</a:t>
            </a:r>
          </a:p>
          <a:p>
            <a:pPr algn="ctr"/>
            <a:endParaRPr lang="en-US" sz="66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endParaRPr lang="en-US" sz="28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 a rabbit.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833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12" y="5144488"/>
            <a:ext cx="11554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From a different perspective I can see…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808" y="0"/>
            <a:ext cx="9965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Now look again. 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pic>
        <p:nvPicPr>
          <p:cNvPr id="7" name="Picture 2" descr="https://s-media-cache-ak0.pinimg.com/originals/14/46/0d/14460d798b27dc8be8f09fa080a710d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24" y="1307750"/>
            <a:ext cx="4228258" cy="408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8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-media-cache-ak0.pinimg.com/236x/e3/73/61/e37361769dd0b76bd67329515add1f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1" y="709978"/>
            <a:ext cx="4506578" cy="37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-media-cache-ak0.pinimg.com/236x/e3/73/61/e37361769dd0b76bd67329515add1f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72880" y="592496"/>
            <a:ext cx="4506578" cy="37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5721" y="5032034"/>
            <a:ext cx="9965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see…</a:t>
            </a:r>
          </a:p>
        </p:txBody>
      </p:sp>
    </p:spTree>
    <p:extLst>
      <p:ext uri="{BB962C8B-B14F-4D97-AF65-F5344CB8AC3E}">
        <p14:creationId xmlns:p14="http://schemas.microsoft.com/office/powerpoint/2010/main" val="285038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4405" y="1122363"/>
            <a:ext cx="11329640" cy="5600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 a sad clown.</a:t>
            </a:r>
          </a:p>
          <a:p>
            <a:pPr algn="ctr"/>
            <a:endParaRPr lang="en-US" sz="66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endParaRPr lang="en-US" sz="2800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pPr algn="ctr"/>
            <a:r>
              <a:rPr lang="en-US" sz="6600" dirty="0">
                <a:latin typeface="NTPreCursivefk normal" charset="0"/>
                <a:ea typeface="NTPreCursivefk normal" charset="0"/>
                <a:cs typeface="NTPreCursivefk normal" charset="0"/>
              </a:rPr>
              <a:t>From my perspective I can see a beautiful princess.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27" y="202248"/>
            <a:ext cx="2056130" cy="920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340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3C4CA910B7B4DA430465D5C0A5651" ma:contentTypeVersion="2" ma:contentTypeDescription="Create a new document." ma:contentTypeScope="" ma:versionID="44f1d22544e97c778651fd79debaeab3">
  <xsd:schema xmlns:xsd="http://www.w3.org/2001/XMLSchema" xmlns:xs="http://www.w3.org/2001/XMLSchema" xmlns:p="http://schemas.microsoft.com/office/2006/metadata/properties" xmlns:ns2="92d4b1dd-4678-4669-8561-c89d50a95c8a" targetNamespace="http://schemas.microsoft.com/office/2006/metadata/properties" ma:root="true" ma:fieldsID="db18f23b31362c7be8a21fe4eb2a9b73" ns2:_="">
    <xsd:import namespace="92d4b1dd-4678-4669-8561-c89d50a95c8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d4b1dd-4678-4669-8561-c89d50a95c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2d4b1dd-4678-4669-8561-c89d50a95c8a">
      <UserInfo>
        <DisplayName>Jennifer Gifford</DisplayName>
        <AccountId>23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3E6DDC8-FCAC-4588-B21F-BB187506AB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d4b1dd-4678-4669-8561-c89d50a95c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CEE242-E041-41B4-964C-69C6063424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4FB601-555C-48BF-ADEE-CB5126BB61F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2d4b1dd-4678-4669-8561-c89d50a95c8a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248</Words>
  <Application>Microsoft Office PowerPoint</Application>
  <PresentationFormat>Widescreen</PresentationFormat>
  <Paragraphs>38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Empathy and Perspective </dc:title>
  <dc:creator/>
  <cp:lastModifiedBy>Microsoft Office User</cp:lastModifiedBy>
  <cp:revision>21</cp:revision>
  <dcterms:created xsi:type="dcterms:W3CDTF">2012-07-27T01:16:44Z</dcterms:created>
  <dcterms:modified xsi:type="dcterms:W3CDTF">2016-05-06T16:20:42Z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0x0101000B63C4CA910B7B4DA430465D5C0A5651</vt:lpwstr>
  </property>
</Properties>
</file>