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7" r:id="rId2"/>
    <p:sldId id="258" r:id="rId3"/>
    <p:sldId id="263" r:id="rId4"/>
    <p:sldId id="264" r:id="rId5"/>
    <p:sldId id="259" r:id="rId6"/>
    <p:sldId id="260" r:id="rId7"/>
    <p:sldId id="261" r:id="rId8"/>
    <p:sldId id="262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9463B-0296-4BB1-B06C-FE5D4095BE2D}" type="datetimeFigureOut">
              <a:rPr lang="en-US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A27B-F691-4F0E-A9C6-7262419826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6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A27B-F691-4F0E-A9C6-7262419826D4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3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A27B-F691-4F0E-A9C6-7262419826D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A27B-F691-4F0E-A9C6-7262419826D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7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A27B-F691-4F0E-A9C6-7262419826D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40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A27B-F691-4F0E-A9C6-7262419826D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78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A27B-F691-4F0E-A9C6-7262419826D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31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A27B-F691-4F0E-A9C6-7262419826D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44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A27B-F691-4F0E-A9C6-7262419826D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95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A27B-F691-4F0E-A9C6-7262419826D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99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A27B-F691-4F0E-A9C6-7262419826D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82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490D-3951-3A4C-BF7C-F45E0F30E8B8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2475-8288-D34F-B8EF-34D9AF68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3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490D-3951-3A4C-BF7C-F45E0F30E8B8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2475-8288-D34F-B8EF-34D9AF68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490D-3951-3A4C-BF7C-F45E0F30E8B8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2475-8288-D34F-B8EF-34D9AF68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6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490D-3951-3A4C-BF7C-F45E0F30E8B8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2475-8288-D34F-B8EF-34D9AF68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490D-3951-3A4C-BF7C-F45E0F30E8B8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2475-8288-D34F-B8EF-34D9AF68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1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490D-3951-3A4C-BF7C-F45E0F30E8B8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2475-8288-D34F-B8EF-34D9AF68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490D-3951-3A4C-BF7C-F45E0F30E8B8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2475-8288-D34F-B8EF-34D9AF68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6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490D-3951-3A4C-BF7C-F45E0F30E8B8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2475-8288-D34F-B8EF-34D9AF68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20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490D-3951-3A4C-BF7C-F45E0F30E8B8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2475-8288-D34F-B8EF-34D9AF68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490D-3951-3A4C-BF7C-F45E0F30E8B8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2475-8288-D34F-B8EF-34D9AF68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7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490D-3951-3A4C-BF7C-F45E0F30E8B8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2475-8288-D34F-B8EF-34D9AF68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8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490D-3951-3A4C-BF7C-F45E0F30E8B8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2475-8288-D34F-B8EF-34D9AF68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gi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29540" y="2104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Year 1: Summer 2</a:t>
            </a:r>
          </a:p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Humility, Empathy and Perspective, Gratitude </a:t>
            </a:r>
            <a:r>
              <a:rPr lang="en-US" sz="1200" b="1" dirty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725040"/>
            <a:ext cx="8473307" cy="598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04" y="3790016"/>
            <a:ext cx="2989477" cy="220217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54" y="1469840"/>
            <a:ext cx="1873610" cy="21604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2729" y="1399840"/>
            <a:ext cx="942580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US" sz="3600" dirty="0">
                <a:latin typeface="NTPreCursivefk normal" charset="0"/>
                <a:ea typeface="NTPreCursivefk normal" charset="0"/>
                <a:cs typeface="NTPreCursivefk normal" charset="0"/>
              </a:rPr>
              <a:t>Keeping your card in an envelope to protect it.</a:t>
            </a:r>
          </a:p>
          <a:p>
            <a:endParaRPr lang="en-US" sz="36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US" sz="3600" dirty="0">
                <a:latin typeface="NTPreCursivefk normal" charset="0"/>
                <a:ea typeface="NTPreCursivefk normal" charset="0"/>
                <a:cs typeface="NTPreCursivefk normal" charset="0"/>
              </a:rPr>
              <a:t>Presenting  your card with two hands.</a:t>
            </a:r>
          </a:p>
          <a:p>
            <a:endParaRPr lang="en-US" sz="36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US" sz="3600" dirty="0">
                <a:latin typeface="NTPreCursivefk normal" charset="0"/>
                <a:ea typeface="NTPreCursivefk normal" charset="0"/>
                <a:cs typeface="NTPreCursivefk normal" charset="0"/>
              </a:rPr>
              <a:t>Making eye contact and smiling at them! 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721" y="1610088"/>
            <a:ext cx="1921813" cy="12467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3376" y="386812"/>
            <a:ext cx="11066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NTPreCursivefk normal" charset="0"/>
                <a:ea typeface="NTPreCursivefk normal" charset="0"/>
                <a:cs typeface="NTPreCursivefk normal" charset="0"/>
              </a:rPr>
              <a:t>Show the person how special they are by…</a:t>
            </a:r>
          </a:p>
        </p:txBody>
      </p:sp>
      <p:pic>
        <p:nvPicPr>
          <p:cNvPr id="12" name="Pictur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604" y="6004696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5472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030" y="175617"/>
            <a:ext cx="11221720" cy="1325563"/>
          </a:xfrm>
        </p:spPr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I am grateful for you reading my book with me.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17" y="1501180"/>
            <a:ext cx="7302948" cy="5012355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092" y="584072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3609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I am grateful for you serving me during family dining.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85" y="2035400"/>
            <a:ext cx="4874113" cy="4351338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587501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083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23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I am grateful for you helping us at school.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00150"/>
            <a:ext cx="4927374" cy="3695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38" y="2218653"/>
            <a:ext cx="2759927" cy="339471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5795681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0257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I am grateful for you taking me to the park.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81" y="1690688"/>
            <a:ext cx="6233133" cy="4142200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5832888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726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I am grateful for you playing outside with me.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5" y="2107341"/>
            <a:ext cx="7115810" cy="3557905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588644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2281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I am grateful for you making my dinner.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44" y="2091205"/>
            <a:ext cx="5795006" cy="4351338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170" y="590930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4694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I am grateful for you taking me to school everyday.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34" y="1690688"/>
            <a:ext cx="6527007" cy="4351338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595502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3512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6164"/>
            <a:ext cx="5169273" cy="335354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83" y="3709707"/>
            <a:ext cx="6350000" cy="298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22941" r="10629" b="24706"/>
          <a:stretch/>
        </p:blipFill>
        <p:spPr>
          <a:xfrm>
            <a:off x="6633883" y="237752"/>
            <a:ext cx="5298142" cy="359036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5908730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692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129</Words>
  <Application>Microsoft Macintosh PowerPoint</Application>
  <PresentationFormat>Widescreen</PresentationFormat>
  <Paragraphs>27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I am grateful for you reading my book with me. </vt:lpstr>
      <vt:lpstr>I am grateful for you serving me during family dining.</vt:lpstr>
      <vt:lpstr>I am grateful for you helping us at school. </vt:lpstr>
      <vt:lpstr>I am grateful for you taking me to the park.</vt:lpstr>
      <vt:lpstr>I am grateful for you playing outside with me.</vt:lpstr>
      <vt:lpstr>I am grateful for you making my dinner.</vt:lpstr>
      <vt:lpstr>I am grateful for you taking me to school everyday.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Gratitude </dc:title>
  <dc:creator>Microsoft Office User</dc:creator>
  <cp:lastModifiedBy>Microsoft Office User</cp:lastModifiedBy>
  <cp:revision>21</cp:revision>
  <dcterms:created xsi:type="dcterms:W3CDTF">2016-03-22T10:42:23Z</dcterms:created>
  <dcterms:modified xsi:type="dcterms:W3CDTF">2016-05-11T15:51:13Z</dcterms:modified>
</cp:coreProperties>
</file>