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65" r:id="rId3"/>
    <p:sldId id="266" r:id="rId4"/>
    <p:sldId id="267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60BC6-B967-4A96-A2FA-AB5F493EA026}" type="datetimeFigureOut">
              <a:rPr lang="en-US"/>
              <a:t>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D0C63-7337-46D1-8EF9-7165AA8F719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D0C63-7337-46D1-8EF9-7165AA8F719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D0C63-7337-46D1-8EF9-7165AA8F719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D0C63-7337-46D1-8EF9-7165AA8F719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6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D0C63-7337-46D1-8EF9-7165AA8F719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D0C63-7337-46D1-8EF9-7165AA8F719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2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4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7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BE040-C57D-5B4A-BAC5-FCAD6C5BBC90}" type="datetimeFigureOut">
              <a:rPr lang="en-US" smtClean="0"/>
              <a:t>5/12/16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FDD12-EA0F-1741-A40B-F4A881D02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5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Spring 2</a:t>
            </a:r>
          </a:p>
          <a:p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2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541327"/>
            <a:ext cx="8359007" cy="59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7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10" y="2054225"/>
            <a:ext cx="10515600" cy="129476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Read through </a:t>
            </a:r>
            <a:r>
              <a:rPr lang="en-US" sz="48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 </a:t>
            </a:r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following scenarios and discuss why the bullies might be behaving in this way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36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433" y="3956636"/>
            <a:ext cx="11132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TPreCursivefk normal" charset="0"/>
                <a:ea typeface="NTPreCursivefk normal" charset="0"/>
                <a:cs typeface="NTPreCursivefk normal" charset="0"/>
              </a:rPr>
              <a:t>Jake’s mum drops him off at the school gate every morning and gives him a kiss on the cheek to say goodbye. ‘Have a good day!’ she always called after him.  The other boys at the school made fun of him. ‘Have a good day!’ they called after him in </a:t>
            </a:r>
            <a:r>
              <a:rPr lang="en-US" sz="3200" b="1" dirty="0">
                <a:latin typeface="NTPreCursivefk normal" charset="0"/>
                <a:ea typeface="NTPreCursivefk normal" charset="0"/>
                <a:cs typeface="NTPreCursivefk normal" charset="0"/>
              </a:rPr>
              <a:t>silly voices </a:t>
            </a:r>
            <a:r>
              <a:rPr lang="en-US" sz="3200" dirty="0">
                <a:latin typeface="NTPreCursivefk normal" charset="0"/>
                <a:ea typeface="NTPreCursivefk normal" charset="0"/>
                <a:cs typeface="NTPreCursivefk normal" charset="0"/>
              </a:rPr>
              <a:t>whenever he was close by. They pretended to blow kisses at each other and </a:t>
            </a:r>
            <a:r>
              <a:rPr lang="en-US" sz="3200" b="1" dirty="0">
                <a:latin typeface="NTPreCursivefk normal" charset="0"/>
                <a:ea typeface="NTPreCursivefk normal" charset="0"/>
                <a:cs typeface="NTPreCursivefk normal" charset="0"/>
              </a:rPr>
              <a:t>burst out laughing </a:t>
            </a:r>
            <a:r>
              <a:rPr lang="en-US" sz="3200" dirty="0">
                <a:latin typeface="NTPreCursivefk normal" charset="0"/>
                <a:ea typeface="NTPreCursivefk normal" charset="0"/>
                <a:cs typeface="NTPreCursivefk normal" charset="0"/>
              </a:rPr>
              <a:t>when Jake walked past.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69" y="0"/>
            <a:ext cx="6644457" cy="34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534" y="4682331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NTPreCursivefk normal" charset="0"/>
                <a:ea typeface="NTPreCursivefk normal" charset="0"/>
                <a:cs typeface="NTPreCursivefk normal" charset="0"/>
              </a:rPr>
              <a:t>Some girls in Lisa’s class teased her because she wore her sister’s old trainers.  When they all put their trainers on for PE the girls would </a:t>
            </a:r>
            <a:r>
              <a:rPr lang="en-US" sz="3200" b="1" dirty="0">
                <a:latin typeface="NTPreCursivefk normal" charset="0"/>
                <a:ea typeface="NTPreCursivefk normal" charset="0"/>
                <a:cs typeface="NTPreCursivefk normal" charset="0"/>
              </a:rPr>
              <a:t>giggle and whisper </a:t>
            </a:r>
            <a:r>
              <a:rPr lang="en-US" sz="3200" dirty="0">
                <a:latin typeface="NTPreCursivefk normal" charset="0"/>
                <a:ea typeface="NTPreCursivefk normal" charset="0"/>
                <a:cs typeface="NTPreCursivefk normal" charset="0"/>
              </a:rPr>
              <a:t>about Lisa.  When Lisa was walking down the corridor they </a:t>
            </a:r>
            <a:r>
              <a:rPr lang="en-US" sz="3200" b="1" dirty="0">
                <a:latin typeface="NTPreCursivefk normal" charset="0"/>
                <a:ea typeface="NTPreCursivefk normal" charset="0"/>
                <a:cs typeface="NTPreCursivefk normal" charset="0"/>
              </a:rPr>
              <a:t>kicked her ankles and tried to trip her up.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91" y="237172"/>
            <a:ext cx="4720590" cy="423305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49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814" y="4263691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Timothy was top of the class. At playtime, the children </a:t>
            </a: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left him out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. He went over to ask the other children if he could join in their game, but they completely </a:t>
            </a: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ignored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 him.  He asked again, and again they ignored him. He asked a third time and the children ran away shouting ‘We don</a:t>
            </a:r>
            <a:r>
              <a:rPr lang="fr-FR" dirty="0">
                <a:latin typeface="NTPreCursivefk normal" charset="0"/>
                <a:ea typeface="NTPreCursivefk normal" charset="0"/>
                <a:cs typeface="NTPreCursivefk normal" charset="0"/>
              </a:rPr>
              <a:t>’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 want to play with a </a:t>
            </a:r>
            <a:r>
              <a:rPr lang="en-US" b="1" dirty="0">
                <a:latin typeface="NTPreCursivefk normal" charset="0"/>
                <a:ea typeface="NTPreCursivefk normal" charset="0"/>
                <a:cs typeface="NTPreCursivefk normal" charset="0"/>
              </a:rPr>
              <a:t>geek</a:t>
            </a: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! You’re too boring to join our game!’.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0" y="0"/>
            <a:ext cx="5349240" cy="421921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79" y="237172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960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244</Words>
  <Application>Microsoft Macintosh PowerPoint</Application>
  <PresentationFormat>Widescreen</PresentationFormat>
  <Paragraphs>11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7</cp:revision>
  <dcterms:created xsi:type="dcterms:W3CDTF">2016-02-08T15:26:29Z</dcterms:created>
  <dcterms:modified xsi:type="dcterms:W3CDTF">2016-05-12T16:12:58Z</dcterms:modified>
</cp:coreProperties>
</file>