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71" r:id="rId2"/>
    <p:sldId id="256" r:id="rId3"/>
    <p:sldId id="259" r:id="rId4"/>
    <p:sldId id="258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2" r:id="rId18"/>
    <p:sldId id="279" r:id="rId19"/>
    <p:sldId id="278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33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3E548-4387-408F-B45F-3DDC664A1025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60BA4-47DE-4105-8D2D-01BAB609686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5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2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97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17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27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30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82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3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25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23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16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9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48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3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6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08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3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9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24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6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08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0BA4-47DE-4105-8D2D-01BAB609686B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1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8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8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7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6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8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1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DCB45-BB84-E040-8D43-4A914A0CA68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E28AB-7A74-994F-9075-1ED95AC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04140" y="148589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>
                <a:latin typeface="NTPreCursivefk normal" charset="0"/>
                <a:ea typeface="NTPreCursivefk normal" charset="0"/>
                <a:cs typeface="NTPreCursivefk normal" charset="0"/>
              </a:rPr>
              <a:t>Year 1: </a:t>
            </a:r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Summer 2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Humility, Empathy and Perspective, Gratitude.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725040"/>
            <a:ext cx="8473307" cy="59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1388" y="1592164"/>
            <a:ext cx="88624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Penguin was off too.  Waddling her way at the back.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r="12231" b="12051"/>
          <a:stretch/>
        </p:blipFill>
        <p:spPr>
          <a:xfrm>
            <a:off x="4508810" y="2662518"/>
            <a:ext cx="3492190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1" b="14759"/>
          <a:stretch/>
        </p:blipFill>
        <p:spPr>
          <a:xfrm>
            <a:off x="0" y="-722244"/>
            <a:ext cx="12192000" cy="7609923"/>
          </a:xfr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6687" y="4292213"/>
            <a:ext cx="1031965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But suddenly they came to a huge lake.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Kangaroo looked to the left and she looked to the right.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But the lake went on for miles.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88" y="-102139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82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0485" y="1665315"/>
            <a:ext cx="1095102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Slowly the other animals ran into view.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And they found Kangaroo pacing to the left and pacing to the right, pacing to the left and pacing to the right.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97" y="3539965"/>
            <a:ext cx="5029201" cy="28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81485" y="1422304"/>
            <a:ext cx="1077685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Finally Penguin appeared.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Penguin threw herself into the lake.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She threw out her flippers and her body became sleek and long.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And she raced so fast that the animals could see speed bubbles making trails in the water.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She reached the other side in record time.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687" y="4930775"/>
            <a:ext cx="341635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7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97" y="-14377"/>
            <a:ext cx="10273553" cy="6830820"/>
          </a:xfrm>
        </p:spPr>
      </p:pic>
      <p:sp>
        <p:nvSpPr>
          <p:cNvPr id="6" name="TextBox 5"/>
          <p:cNvSpPr txBox="1"/>
          <p:nvPr/>
        </p:nvSpPr>
        <p:spPr>
          <a:xfrm>
            <a:off x="10839359" y="2183185"/>
            <a:ext cx="30480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38" y="0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81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77043" y="2570133"/>
            <a:ext cx="924197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As none of the animals was there, she sped back underwater, and launched herself into the air like a dolphin, landing beside Kangaroo, who was pacing to the right and pacing to the left at the edge of the huge lake.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674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8630" y="643995"/>
            <a:ext cx="11207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‘Kangaroo,’ said Penguin</a:t>
            </a: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. 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173493"/>
            <a:ext cx="2056130" cy="92011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8" y="4013808"/>
            <a:ext cx="2477539" cy="247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06" y="2088364"/>
            <a:ext cx="2711983" cy="4067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8470" y="1867237"/>
            <a:ext cx="4383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latin typeface="NTPreCursivefk normal" charset="0"/>
                <a:ea typeface="NTPreCursivefk normal" charset="0"/>
                <a:cs typeface="NTPreCursivefk normal" charset="0"/>
              </a:rPr>
              <a:t>Would you like me to teach you to swim so that you too can enjoy the race?</a:t>
            </a:r>
            <a:endParaRPr lang="en-US" altLang="en-US" sz="32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939131" y="1359465"/>
            <a:ext cx="5436936" cy="258520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863728" y="6156339"/>
            <a:ext cx="1703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The end.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7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latin typeface="NTPreCursivefk normal" charset="0"/>
                <a:ea typeface="NTPreCursivefk normal" charset="0"/>
                <a:cs typeface="NTPreCursivefk normal" charset="0"/>
              </a:rPr>
              <a:t>Penguin is humble 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993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780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68400"/>
            <a:ext cx="10668000" cy="23876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latin typeface="NTPreCursivefk normal" charset="0"/>
                <a:ea typeface="NTPreCursivefk normal" charset="0"/>
                <a:cs typeface="NTPreCursivefk normal" charset="0"/>
              </a:rPr>
              <a:t>Show off for your friend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72053"/>
            <a:ext cx="9144000" cy="1655762"/>
          </a:xfrm>
        </p:spPr>
        <p:txBody>
          <a:bodyPr/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Picture ideas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97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3" y="1203197"/>
            <a:ext cx="3597930" cy="5396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7793" y="50234"/>
            <a:ext cx="9144000" cy="2387600"/>
          </a:xfrm>
        </p:spPr>
        <p:txBody>
          <a:bodyPr/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Kangaroo Loves Races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7713"/>
            <a:ext cx="9144000" cy="1655762"/>
          </a:xfrm>
        </p:spPr>
        <p:txBody>
          <a:bodyPr/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Humility</a:t>
            </a: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965938"/>
            <a:ext cx="3634154" cy="36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9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02" y="1413030"/>
            <a:ext cx="7788225" cy="5166190"/>
          </a:xfr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130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" y="1567385"/>
            <a:ext cx="10860566" cy="3852107"/>
          </a:xfr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947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78" y="645009"/>
            <a:ext cx="8442867" cy="5419776"/>
          </a:xfr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021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49" y="791710"/>
            <a:ext cx="7956550" cy="5616388"/>
          </a:xfr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105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67" y="1027906"/>
            <a:ext cx="8214360" cy="5476240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54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240970" y="2005978"/>
            <a:ext cx="1011283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Kangaroo loved races.  She always won.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Her legs were longer and bouncier than anyone else’s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 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nd she bounced and she leapt and she whizzed her way to the front.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60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‘I’m the champion!’ she would cry as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the others came in behind.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38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73287" y="2305330"/>
            <a:ext cx="59465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‘Let’s have a race!’ she would say to the animals almost every day.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And in every race, Kangaroo won, and Penguin lost.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7" y="107089"/>
            <a:ext cx="4500607" cy="67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71712" y="2091179"/>
            <a:ext cx="657535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Penguin hardly had any legs at all.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They were so short and stumpy that her feet seemed to come out from under her long fat body. – with no legs in between.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66" y="1947553"/>
            <a:ext cx="4371762" cy="43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5682" y="1106757"/>
            <a:ext cx="6562165" cy="50783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And whilst Kangaroo bounced and leapt and whizzed,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x-non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Penguin waddled.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She waddled and she waddled.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x-non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She waddled her way to the finishing line.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Always last.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7720107" y="1418578"/>
            <a:ext cx="3978834" cy="51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8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Well done, Kangaroo!’ Penguin would say.  ‘You are a real champion!’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‘You, Penguin, are not!’ Kangaroo would reply.  ‘Surely you can do better than that.’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45772" y="3222563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‘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20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12371" y="2057125"/>
            <a:ext cx="98515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The one day, a new race was announced a mile away, in a place where the animals had never been.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They all got ready on the starting line.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15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7943" y="1909719"/>
            <a:ext cx="1038497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The whistle blew.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And Kangaroo was off!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Bouncing and leaping and whizzing her way to the front.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5" y="3783703"/>
            <a:ext cx="11119986" cy="29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21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478</Words>
  <Application>Microsoft Macintosh PowerPoint</Application>
  <PresentationFormat>Widescreen</PresentationFormat>
  <Paragraphs>72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Kangaroo Loves Races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Penguin is humble </vt:lpstr>
      <vt:lpstr>PowerPoint Presentation</vt:lpstr>
      <vt:lpstr>Show off for your friend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Gifford</dc:creator>
  <cp:lastModifiedBy>Microsoft Office User</cp:lastModifiedBy>
  <cp:revision>29</cp:revision>
  <dcterms:created xsi:type="dcterms:W3CDTF">2015-11-04T11:12:09Z</dcterms:created>
  <dcterms:modified xsi:type="dcterms:W3CDTF">2016-05-11T16:16:12Z</dcterms:modified>
</cp:coreProperties>
</file>