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6" r:id="rId2"/>
    <p:sldId id="264" r:id="rId3"/>
    <p:sldId id="257" r:id="rId4"/>
    <p:sldId id="262" r:id="rId5"/>
    <p:sldId id="258" r:id="rId6"/>
    <p:sldId id="265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DD12D-16D2-4B8C-929D-226A72BBE145}" type="datetimeFigureOut">
              <a:rPr lang="en-GB" smtClean="0"/>
              <a:t>18/05/2016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4A767-2DAE-4F18-BF2E-CE95072D1D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071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4A767-2DAE-4F18-BF2E-CE95072D1D9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393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4A767-2DAE-4F18-BF2E-CE95072D1D9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474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4A767-2DAE-4F18-BF2E-CE95072D1D9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865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4A767-2DAE-4F18-BF2E-CE95072D1D9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577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4A767-2DAE-4F18-BF2E-CE95072D1D9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482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4A767-2DAE-4F18-BF2E-CE95072D1D9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81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4A767-2DAE-4F18-BF2E-CE95072D1D9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73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3EC3-DA27-4D72-8F7B-7656FFEAD950}" type="datetimeFigureOut">
              <a:rPr lang="en-GB" smtClean="0"/>
              <a:t>18/05/2016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41BE-EBB3-4686-AD8C-88DA00665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3EC3-DA27-4D72-8F7B-7656FFEAD950}" type="datetimeFigureOut">
              <a:rPr lang="en-GB" smtClean="0"/>
              <a:t>18/05/2016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41BE-EBB3-4686-AD8C-88DA00665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731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3EC3-DA27-4D72-8F7B-7656FFEAD950}" type="datetimeFigureOut">
              <a:rPr lang="en-GB" smtClean="0"/>
              <a:t>18/05/2016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41BE-EBB3-4686-AD8C-88DA00665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192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3EC3-DA27-4D72-8F7B-7656FFEAD950}" type="datetimeFigureOut">
              <a:rPr lang="en-GB" smtClean="0"/>
              <a:t>18/05/2016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41BE-EBB3-4686-AD8C-88DA00665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584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3EC3-DA27-4D72-8F7B-7656FFEAD950}" type="datetimeFigureOut">
              <a:rPr lang="en-GB" smtClean="0"/>
              <a:t>18/05/2016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41BE-EBB3-4686-AD8C-88DA00665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78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3EC3-DA27-4D72-8F7B-7656FFEAD950}" type="datetimeFigureOut">
              <a:rPr lang="en-GB" smtClean="0"/>
              <a:t>18/05/2016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41BE-EBB3-4686-AD8C-88DA00665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770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3EC3-DA27-4D72-8F7B-7656FFEAD950}" type="datetimeFigureOut">
              <a:rPr lang="en-GB" smtClean="0"/>
              <a:t>18/05/2016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41BE-EBB3-4686-AD8C-88DA00665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207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3EC3-DA27-4D72-8F7B-7656FFEAD950}" type="datetimeFigureOut">
              <a:rPr lang="en-GB" smtClean="0"/>
              <a:t>18/05/2016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41BE-EBB3-4686-AD8C-88DA00665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892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3EC3-DA27-4D72-8F7B-7656FFEAD950}" type="datetimeFigureOut">
              <a:rPr lang="en-GB" smtClean="0"/>
              <a:t>18/05/2016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41BE-EBB3-4686-AD8C-88DA00665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633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3EC3-DA27-4D72-8F7B-7656FFEAD950}" type="datetimeFigureOut">
              <a:rPr lang="en-GB" smtClean="0"/>
              <a:t>18/05/2016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41BE-EBB3-4686-AD8C-88DA00665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607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3EC3-DA27-4D72-8F7B-7656FFEAD950}" type="datetimeFigureOut">
              <a:rPr lang="en-GB" smtClean="0"/>
              <a:t>18/05/2016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41BE-EBB3-4686-AD8C-88DA00665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164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13EC3-DA27-4D72-8F7B-7656FFEAD950}" type="datetimeFigureOut">
              <a:rPr lang="en-GB" smtClean="0"/>
              <a:t>18/05/2016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341BE-EBB3-4686-AD8C-88DA00665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38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118110" y="324792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Year 1: Summer 1</a:t>
            </a:r>
          </a:p>
          <a:p>
            <a:r>
              <a:rPr lang="en-US" sz="1100" b="1" dirty="0" err="1">
                <a:latin typeface="NTPreCursivefk normal" charset="0"/>
                <a:ea typeface="NTPreCursivefk normal" charset="0"/>
                <a:cs typeface="NTPreCursivefk normal" charset="0"/>
              </a:rPr>
              <a:t>Judgement</a:t>
            </a:r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 and Prudence, Forgiveness, Appreciation and Awe.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10" y="934066"/>
            <a:ext cx="7856087" cy="55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8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4970" y="2026603"/>
            <a:ext cx="9144000" cy="2387600"/>
          </a:xfrm>
        </p:spPr>
        <p:txBody>
          <a:bodyPr>
            <a:noAutofit/>
          </a:bodyPr>
          <a:lstStyle/>
          <a:p>
            <a:r>
              <a:rPr lang="en-GB" sz="9600" dirty="0">
                <a:latin typeface="NTPreCursive" panose="03000400000000000000" pitchFamily="66" charset="0"/>
              </a:rPr>
              <a:t>How do the pictures make you feel?</a:t>
            </a:r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169" y="127302"/>
            <a:ext cx="1760239" cy="699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0155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45" y="230970"/>
            <a:ext cx="9248885" cy="583836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169" y="127302"/>
            <a:ext cx="1760239" cy="69917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297680" y="6203483"/>
            <a:ext cx="330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>
                <a:latin typeface="NTPreCursive" panose="03000400000000000000" pitchFamily="66" charset="0"/>
              </a:rPr>
              <a:t>Ancient Chinese painting</a:t>
            </a:r>
          </a:p>
        </p:txBody>
      </p:sp>
    </p:spTree>
    <p:extLst>
      <p:ext uri="{BB962C8B-B14F-4D97-AF65-F5344CB8AC3E}">
        <p14:creationId xmlns:p14="http://schemas.microsoft.com/office/powerpoint/2010/main" val="3709804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31" y="284530"/>
            <a:ext cx="9634171" cy="6021357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169" y="127302"/>
            <a:ext cx="1760239" cy="69917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7590" y="6334780"/>
            <a:ext cx="3749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>
                <a:latin typeface="NTPreCursive" panose="03000400000000000000" pitchFamily="66" charset="0"/>
              </a:rPr>
              <a:t>Claude Monet, </a:t>
            </a:r>
            <a:r>
              <a:rPr lang="en-GB" sz="2800" i="1" dirty="0" err="1">
                <a:latin typeface="NTPreCursive" panose="03000400000000000000" pitchFamily="66" charset="0"/>
              </a:rPr>
              <a:t>Waterlillies</a:t>
            </a:r>
            <a:endParaRPr lang="en-GB" sz="2800" dirty="0">
              <a:latin typeface="NTPreCursive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648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81" y="945279"/>
            <a:ext cx="9888660" cy="5350309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169" y="127302"/>
            <a:ext cx="1760239" cy="6991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44522" y="6334780"/>
            <a:ext cx="4890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>
                <a:latin typeface="NTPreCursive" panose="03000400000000000000" pitchFamily="66" charset="0"/>
              </a:rPr>
              <a:t>John Constable, </a:t>
            </a:r>
            <a:r>
              <a:rPr lang="en-GB" sz="2800" i="1" dirty="0">
                <a:latin typeface="NTPreCursive" panose="03000400000000000000" pitchFamily="66" charset="0"/>
              </a:rPr>
              <a:t>Wivenhoe Park</a:t>
            </a:r>
            <a:endParaRPr lang="en-GB" sz="2800" dirty="0">
              <a:latin typeface="NTPreCursive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170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827" y="122554"/>
            <a:ext cx="6872393" cy="5722589"/>
          </a:xfrm>
        </p:spPr>
      </p:pic>
      <p:sp>
        <p:nvSpPr>
          <p:cNvPr id="5" name="TextBox 4"/>
          <p:cNvSpPr txBox="1"/>
          <p:nvPr/>
        </p:nvSpPr>
        <p:spPr>
          <a:xfrm>
            <a:off x="3600450" y="6085840"/>
            <a:ext cx="5154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>
                <a:latin typeface="NTPreCursive" panose="03000400000000000000" pitchFamily="66" charset="0"/>
              </a:rPr>
              <a:t>Paul Cezanne, The Bay of Marseilles</a:t>
            </a:r>
            <a:endParaRPr lang="en-GB" sz="2800" dirty="0">
              <a:latin typeface="NTPreCursive" panose="03000400000000000000" pitchFamily="66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169" y="127302"/>
            <a:ext cx="1760239" cy="699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3194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169" y="127302"/>
            <a:ext cx="1760239" cy="6991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114799" y="6211570"/>
            <a:ext cx="48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latin typeface="NTPreCursive" panose="03000400000000000000" pitchFamily="66" charset="0"/>
              </a:rPr>
              <a:t>J.M.W. Turne</a:t>
            </a:r>
            <a:r>
              <a:rPr lang="en-GB" sz="2800" dirty="0" smtClean="0">
                <a:latin typeface="NTPreCursive" panose="03000400000000000000" pitchFamily="66" charset="0"/>
              </a:rPr>
              <a:t>r, The Rainbow (1835)</a:t>
            </a:r>
            <a:endParaRPr lang="en-GB" sz="2800" dirty="0">
              <a:latin typeface="NTPreCursive" panose="03000400000000000000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331" y="489098"/>
            <a:ext cx="6686971" cy="533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15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58</Words>
  <Application>Microsoft Macintosh PowerPoint</Application>
  <PresentationFormat>Widescreen</PresentationFormat>
  <Paragraphs>15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</vt:lpstr>
      <vt:lpstr>Calibri Light</vt:lpstr>
      <vt:lpstr>NTPreCursive</vt:lpstr>
      <vt:lpstr>NTPreCursivefk normal</vt:lpstr>
      <vt:lpstr>Arial</vt:lpstr>
      <vt:lpstr>Office Theme</vt:lpstr>
      <vt:lpstr>PowerPoint Presentation</vt:lpstr>
      <vt:lpstr>How do the pictures make you feel?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intern flb</dc:creator>
  <cp:lastModifiedBy>Briar Lipson</cp:lastModifiedBy>
  <cp:revision>18</cp:revision>
  <dcterms:created xsi:type="dcterms:W3CDTF">2016-04-19T11:56:21Z</dcterms:created>
  <dcterms:modified xsi:type="dcterms:W3CDTF">2016-05-18T10:33:39Z</dcterms:modified>
</cp:coreProperties>
</file>