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0" r:id="rId2"/>
    <p:sldId id="256" r:id="rId3"/>
    <p:sldId id="259" r:id="rId4"/>
    <p:sldId id="257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CE76F-E3E3-D141-8A2E-29F133E2F219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CF10-33F4-5A4D-BB49-E4912D128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02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think only one can play with the ball then this presents a problem. But, imagine what fun they could have if they shared the ball and made it into a game?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CF10-33F4-5A4D-BB49-E4912D1285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6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ice cream and</a:t>
            </a:r>
            <a:r>
              <a:rPr lang="en-US" baseline="0" dirty="0" smtClean="0"/>
              <a:t> two children could be a real problem! Which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CF10-33F4-5A4D-BB49-E4912D1285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3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7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8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0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9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8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4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2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8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0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975CC-3D28-6046-BA1F-E53EEA073B2A}" type="datetimeFigureOut">
              <a:rPr lang="en-US" smtClean="0"/>
              <a:t>5/11/16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3F4C3-D2AE-FE49-BBCB-40FB753DA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0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18110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Year 1: Spring 1 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Perseverance, Optimism and Joy, Curiosity   </a:t>
            </a:r>
          </a:p>
          <a:p>
            <a:r>
              <a:rPr lang="en-US" sz="18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sz="18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54" y="811949"/>
            <a:ext cx="8016107" cy="56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5476963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Is this a problem or an opportunity?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922" y="354091"/>
            <a:ext cx="5341056" cy="474760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1604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" y="1529103"/>
            <a:ext cx="10515600" cy="4929364"/>
          </a:xfrm>
        </p:spPr>
        <p:txBody>
          <a:bodyPr/>
          <a:lstStyle/>
          <a:p>
            <a:pPr algn="ctr"/>
            <a:r>
              <a:rPr lang="en-US" dirty="0" smtClean="0">
                <a:latin typeface="NTPreCursivefk normal" charset="0"/>
                <a:ea typeface="NTPreCursivefk normal" charset="0"/>
                <a:cs typeface="NTPreCursivefk normal" charset="0"/>
              </a:rPr>
              <a:t>Close your eyes and imagine there are two children, and only one ice cream.</a:t>
            </a:r>
            <a:br>
              <a:rPr lang="en-US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/>
            </a:r>
            <a:b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dirty="0" smtClean="0">
                <a:latin typeface="NTPreCursivefk normal" charset="0"/>
                <a:ea typeface="NTPreCursivefk normal" charset="0"/>
                <a:cs typeface="NTPreCursivefk normal" charset="0"/>
              </a:rPr>
              <a:t>Is this a good situation or a bad one?</a:t>
            </a:r>
            <a:br>
              <a:rPr lang="en-US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  <a:t/>
            </a:r>
            <a:br>
              <a:rPr lang="en-US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dirty="0" smtClean="0">
                <a:latin typeface="NTPreCursivefk normal" charset="0"/>
                <a:ea typeface="NTPreCursivefk normal" charset="0"/>
                <a:cs typeface="NTPreCursivefk normal" charset="0"/>
              </a:rPr>
              <a:t>How could we make it into a good situation?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9840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130" y="5610579"/>
            <a:ext cx="6189133" cy="86924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All the pairs in these pictures have one ice cream. </a:t>
            </a:r>
            <a:b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3600" dirty="0">
                <a:latin typeface="NTPreCursivefk normal" charset="0"/>
                <a:ea typeface="NTPreCursivefk normal" charset="0"/>
                <a:cs typeface="NTPreCursivefk normal" charset="0"/>
              </a:rPr>
              <a:t/>
            </a:r>
            <a:br>
              <a:rPr lang="en-US" sz="3600" dirty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Which children are enjoying themselves?</a:t>
            </a:r>
            <a:b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  <a:t>Why do you think that is?</a:t>
            </a:r>
            <a:b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  <a:t/>
            </a:r>
            <a:br>
              <a:rPr lang="en-US" sz="3600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6" y="918566"/>
            <a:ext cx="3162740" cy="3001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418" y="1441396"/>
            <a:ext cx="2776440" cy="214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057" y="1139383"/>
            <a:ext cx="3411313" cy="256028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86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334" y="233861"/>
            <a:ext cx="2347666" cy="1075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616" y="1998132"/>
            <a:ext cx="4072285" cy="4072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03" y="1998133"/>
            <a:ext cx="6931986" cy="40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99</Words>
  <Application>Microsoft Macintosh PowerPoint</Application>
  <PresentationFormat>Widescreen</PresentationFormat>
  <Paragraphs>10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NTPreCursivefk normal</vt:lpstr>
      <vt:lpstr>Arial</vt:lpstr>
      <vt:lpstr>Office Theme</vt:lpstr>
      <vt:lpstr>PowerPoint Presentation</vt:lpstr>
      <vt:lpstr>PowerPoint Presentation</vt:lpstr>
      <vt:lpstr>Close your eyes and imagine there are two children, and only one ice cream.  Is this a good situation or a bad one?  How could we make it into a good situation?  </vt:lpstr>
      <vt:lpstr>All the pairs in these pictures have one ice cream.   Which children are enjoying themselves? Why do you think that is?   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Briar Lipson</dc:creator>
  <cp:lastModifiedBy>Microsoft Office User</cp:lastModifiedBy>
  <cp:revision>16</cp:revision>
  <dcterms:created xsi:type="dcterms:W3CDTF">2016-02-01T16:13:38Z</dcterms:created>
  <dcterms:modified xsi:type="dcterms:W3CDTF">2016-05-11T16:06:18Z</dcterms:modified>
</cp:coreProperties>
</file>