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sldIdLst>
    <p:sldId id="260" r:id="rId5"/>
    <p:sldId id="256" r:id="rId6"/>
    <p:sldId id="257" r:id="rId7"/>
    <p:sldId id="258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6E8B8-C0B5-42FC-9D4C-E5F70A8801C1}" type="datetimeFigureOut">
              <a:rPr lang="en-US"/>
              <a:t>5/11/16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AF5E7F-1CE1-4833-B8FA-BDAACA1C696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56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F5E7F-1CE1-4833-B8FA-BDAACA1C696E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13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68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36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6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2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06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9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5/11/16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9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5/11/16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7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5/11/16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95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01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A7AC5-6045-4418-8E60-F48788734473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3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 rot="10800000" flipV="1">
            <a:off x="118110" y="324792"/>
            <a:ext cx="5665470" cy="21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5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Year 1: Autumn 2</a:t>
            </a:r>
            <a:endParaRPr lang="en-US" sz="1050" b="1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r>
              <a:rPr lang="en-US" sz="105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Leadership and Teamwork, Fairness, Service  </a:t>
            </a:r>
          </a:p>
          <a:p>
            <a:r>
              <a:rPr lang="en-US" sz="18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 </a:t>
            </a:r>
            <a:endParaRPr lang="en-US" sz="1800" b="1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" y="751186"/>
            <a:ext cx="8242083" cy="582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01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18595" t="47" r="-63" b="14573"/>
          <a:stretch>
            <a:fillRect/>
          </a:stretch>
        </p:blipFill>
        <p:spPr>
          <a:xfrm>
            <a:off x="2230596" y="1451610"/>
            <a:ext cx="7667783" cy="4824323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379" y="237172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7082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575" y="1410848"/>
            <a:ext cx="6638555" cy="497556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835" y="191452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4000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50" y="99695"/>
            <a:ext cx="5179769" cy="6507674"/>
          </a:xfr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835" y="191452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7639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620" y="124238"/>
            <a:ext cx="5688330" cy="6641510"/>
          </a:xfr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835" y="191452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1955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63C4CA910B7B4DA430465D5C0A5651" ma:contentTypeVersion="2" ma:contentTypeDescription="Create a new document." ma:contentTypeScope="" ma:versionID="a5366f4ae9e66ed6db612f806fd2571f">
  <xsd:schema xmlns:xsd="http://www.w3.org/2001/XMLSchema" xmlns:xs="http://www.w3.org/2001/XMLSchema" xmlns:p="http://schemas.microsoft.com/office/2006/metadata/properties" xmlns:ns2="92d4b1dd-4678-4669-8561-c89d50a95c8a" targetNamespace="http://schemas.microsoft.com/office/2006/metadata/properties" ma:root="true" ma:fieldsID="0bdca6163a7427a739c43366551aa678" ns2:_="">
    <xsd:import namespace="92d4b1dd-4678-4669-8561-c89d50a95c8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d4b1dd-4678-4669-8561-c89d50a95c8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E5C88FE-A635-43A7-9636-6A637BFA45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A2FACC-C4F0-4693-A855-B3AD39E239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d4b1dd-4678-4669-8561-c89d50a95c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C3D479-9D66-4F77-9220-5D75B183386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</Words>
  <Application>Microsoft Macintosh PowerPoint</Application>
  <PresentationFormat>Widescreen</PresentationFormat>
  <Paragraphs>4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Calibri</vt:lpstr>
      <vt:lpstr>Calibri Light</vt:lpstr>
      <vt:lpstr>NTPreCursivefk normal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Microsoft Office User</cp:lastModifiedBy>
  <cp:revision>6</cp:revision>
  <dcterms:created xsi:type="dcterms:W3CDTF">2012-07-27T01:16:44Z</dcterms:created>
  <dcterms:modified xsi:type="dcterms:W3CDTF">2016-05-11T15:29:49Z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0x0101000B63C4CA910B7B4DA430465D5C0A5651</vt:lpwstr>
  </property>
</Properties>
</file>