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6" r:id="rId2"/>
    <p:sldId id="263" r:id="rId3"/>
    <p:sldId id="264" r:id="rId4"/>
    <p:sldId id="261" r:id="rId5"/>
    <p:sldId id="259" r:id="rId6"/>
    <p:sldId id="265" r:id="rId7"/>
    <p:sldId id="258" r:id="rId8"/>
    <p:sldId id="26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B9A09-B1D6-4C39-8D52-C6E26C670B7E}" type="datetimeFigureOut">
              <a:rPr lang="en-US"/>
              <a:t>5/11/16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DE2DF-D505-4E4A-A627-43BA1A16E8DD}" type="slidenum">
              <a:rPr lang="en-US"/>
              <a:t>‹#›</a:t>
            </a:fld>
            <a:endParaRPr lang="en-US"/>
          </a:p>
        </p:txBody>
      </p:sp>
    </p:spTree>
    <p:extLst>
      <p:ext uri="{BB962C8B-B14F-4D97-AF65-F5344CB8AC3E}">
        <p14:creationId xmlns:p14="http://schemas.microsoft.com/office/powerpoint/2010/main" val="195184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1</a:t>
            </a:fld>
            <a:endParaRPr lang="en-US"/>
          </a:p>
        </p:txBody>
      </p:sp>
    </p:spTree>
    <p:extLst>
      <p:ext uri="{BB962C8B-B14F-4D97-AF65-F5344CB8AC3E}">
        <p14:creationId xmlns:p14="http://schemas.microsoft.com/office/powerpoint/2010/main" val="318745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2</a:t>
            </a:fld>
            <a:endParaRPr lang="en-US"/>
          </a:p>
        </p:txBody>
      </p:sp>
    </p:spTree>
    <p:extLst>
      <p:ext uri="{BB962C8B-B14F-4D97-AF65-F5344CB8AC3E}">
        <p14:creationId xmlns:p14="http://schemas.microsoft.com/office/powerpoint/2010/main" val="257796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3</a:t>
            </a:fld>
            <a:endParaRPr lang="en-US"/>
          </a:p>
        </p:txBody>
      </p:sp>
    </p:spTree>
    <p:extLst>
      <p:ext uri="{BB962C8B-B14F-4D97-AF65-F5344CB8AC3E}">
        <p14:creationId xmlns:p14="http://schemas.microsoft.com/office/powerpoint/2010/main" val="411010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4</a:t>
            </a:fld>
            <a:endParaRPr lang="en-US"/>
          </a:p>
        </p:txBody>
      </p:sp>
    </p:spTree>
    <p:extLst>
      <p:ext uri="{BB962C8B-B14F-4D97-AF65-F5344CB8AC3E}">
        <p14:creationId xmlns:p14="http://schemas.microsoft.com/office/powerpoint/2010/main" val="66421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5</a:t>
            </a:fld>
            <a:endParaRPr lang="en-US"/>
          </a:p>
        </p:txBody>
      </p:sp>
    </p:spTree>
    <p:extLst>
      <p:ext uri="{BB962C8B-B14F-4D97-AF65-F5344CB8AC3E}">
        <p14:creationId xmlns:p14="http://schemas.microsoft.com/office/powerpoint/2010/main" val="409024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6</a:t>
            </a:fld>
            <a:endParaRPr lang="en-US"/>
          </a:p>
        </p:txBody>
      </p:sp>
    </p:spTree>
    <p:extLst>
      <p:ext uri="{BB962C8B-B14F-4D97-AF65-F5344CB8AC3E}">
        <p14:creationId xmlns:p14="http://schemas.microsoft.com/office/powerpoint/2010/main" val="87203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7</a:t>
            </a:fld>
            <a:endParaRPr lang="en-US"/>
          </a:p>
        </p:txBody>
      </p:sp>
    </p:spTree>
    <p:extLst>
      <p:ext uri="{BB962C8B-B14F-4D97-AF65-F5344CB8AC3E}">
        <p14:creationId xmlns:p14="http://schemas.microsoft.com/office/powerpoint/2010/main" val="333821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8</a:t>
            </a:fld>
            <a:endParaRPr lang="en-US"/>
          </a:p>
        </p:txBody>
      </p:sp>
    </p:spTree>
    <p:extLst>
      <p:ext uri="{BB962C8B-B14F-4D97-AF65-F5344CB8AC3E}">
        <p14:creationId xmlns:p14="http://schemas.microsoft.com/office/powerpoint/2010/main" val="233925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DE2DF-D505-4E4A-A627-43BA1A16E8DD}" type="slidenum">
              <a:rPr lang="en-US"/>
              <a:t>9</a:t>
            </a:fld>
            <a:endParaRPr lang="en-US"/>
          </a:p>
        </p:txBody>
      </p:sp>
    </p:spTree>
    <p:extLst>
      <p:ext uri="{BB962C8B-B14F-4D97-AF65-F5344CB8AC3E}">
        <p14:creationId xmlns:p14="http://schemas.microsoft.com/office/powerpoint/2010/main" val="250015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649E6A-1EE3-6F47-8894-2E46186D4B6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194183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49E6A-1EE3-6F47-8894-2E46186D4B6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178608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49E6A-1EE3-6F47-8894-2E46186D4B6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123106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49E6A-1EE3-6F47-8894-2E46186D4B6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112024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49E6A-1EE3-6F47-8894-2E46186D4B6D}"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98155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649E6A-1EE3-6F47-8894-2E46186D4B6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5500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49E6A-1EE3-6F47-8894-2E46186D4B6D}" type="datetimeFigureOut">
              <a:rPr lang="en-US" smtClean="0"/>
              <a:t>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105158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649E6A-1EE3-6F47-8894-2E46186D4B6D}" type="datetimeFigureOut">
              <a:rPr lang="en-US" smtClean="0"/>
              <a:t>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24585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49E6A-1EE3-6F47-8894-2E46186D4B6D}" type="datetimeFigureOut">
              <a:rPr lang="en-US" smtClean="0"/>
              <a:t>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36744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49E6A-1EE3-6F47-8894-2E46186D4B6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155607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49E6A-1EE3-6F47-8894-2E46186D4B6D}"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948C9-A852-7344-9CD8-F77A9E291696}" type="slidenum">
              <a:rPr lang="en-US" smtClean="0"/>
              <a:t>‹#›</a:t>
            </a:fld>
            <a:endParaRPr lang="en-US"/>
          </a:p>
        </p:txBody>
      </p:sp>
    </p:spTree>
    <p:extLst>
      <p:ext uri="{BB962C8B-B14F-4D97-AF65-F5344CB8AC3E}">
        <p14:creationId xmlns:p14="http://schemas.microsoft.com/office/powerpoint/2010/main" val="879696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49E6A-1EE3-6F47-8894-2E46186D4B6D}" type="datetimeFigureOut">
              <a:rPr lang="en-US" smtClean="0"/>
              <a:t>5/11/16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948C9-A852-7344-9CD8-F77A9E291696}" type="slidenum">
              <a:rPr lang="en-US" smtClean="0"/>
              <a:t>‹#›</a:t>
            </a:fld>
            <a:endParaRPr lang="en-US"/>
          </a:p>
        </p:txBody>
      </p:sp>
    </p:spTree>
    <p:extLst>
      <p:ext uri="{BB962C8B-B14F-4D97-AF65-F5344CB8AC3E}">
        <p14:creationId xmlns:p14="http://schemas.microsoft.com/office/powerpoint/2010/main" val="296549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7.jpg"/><Relationship Id="rId7"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
        <p:nvSpPr>
          <p:cNvPr id="6" name="Title 1"/>
          <p:cNvSpPr txBox="1">
            <a:spLocks/>
          </p:cNvSpPr>
          <p:nvPr/>
        </p:nvSpPr>
        <p:spPr>
          <a:xfrm rot="10800000" flipV="1">
            <a:off x="116840" y="210492"/>
            <a:ext cx="5665470" cy="216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latin typeface="NTPreCursivefk normal" charset="0"/>
                <a:ea typeface="NTPreCursivefk normal" charset="0"/>
                <a:cs typeface="NTPreCursivefk normal" charset="0"/>
              </a:rPr>
              <a:t>Year 2: </a:t>
            </a:r>
            <a:r>
              <a:rPr lang="en-US" sz="1100" b="1">
                <a:latin typeface="NTPreCursivefk normal" charset="0"/>
                <a:ea typeface="NTPreCursivefk normal" charset="0"/>
                <a:cs typeface="NTPreCursivefk normal" charset="0"/>
              </a:rPr>
              <a:t>Summer 1</a:t>
            </a:r>
            <a:endParaRPr lang="en-US" sz="1100" b="1" dirty="0">
              <a:latin typeface="NTPreCursivefk normal" charset="0"/>
              <a:ea typeface="NTPreCursivefk normal" charset="0"/>
              <a:cs typeface="NTPreCursivefk normal" charset="0"/>
            </a:endParaRPr>
          </a:p>
          <a:p>
            <a:r>
              <a:rPr lang="en-US" sz="1100" b="1" dirty="0" err="1">
                <a:latin typeface="NTPreCursivefk normal" charset="0"/>
                <a:ea typeface="NTPreCursivefk normal" charset="0"/>
                <a:cs typeface="NTPreCursivefk normal" charset="0"/>
              </a:rPr>
              <a:t>Judgement</a:t>
            </a:r>
            <a:r>
              <a:rPr lang="en-US" sz="1100" b="1" dirty="0">
                <a:latin typeface="NTPreCursivefk normal" charset="0"/>
                <a:ea typeface="NTPreCursivefk normal" charset="0"/>
                <a:cs typeface="NTPreCursivefk normal" charset="0"/>
              </a:rPr>
              <a:t> and Prudence, Forgiveness, Appreciation and Awe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410" y="666954"/>
            <a:ext cx="8116616" cy="5733846"/>
          </a:xfrm>
          <a:prstGeom prst="rect">
            <a:avLst/>
          </a:prstGeom>
        </p:spPr>
      </p:pic>
    </p:spTree>
    <p:extLst>
      <p:ext uri="{BB962C8B-B14F-4D97-AF65-F5344CB8AC3E}">
        <p14:creationId xmlns:p14="http://schemas.microsoft.com/office/powerpoint/2010/main" val="80815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9906" y="0"/>
            <a:ext cx="10112188" cy="6729201"/>
          </a:xfrm>
        </p:spPr>
      </p:pic>
    </p:spTree>
    <p:extLst>
      <p:ext uri="{BB962C8B-B14F-4D97-AF65-F5344CB8AC3E}">
        <p14:creationId xmlns:p14="http://schemas.microsoft.com/office/powerpoint/2010/main" val="62947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10434918" cy="6723529"/>
          </a:xfrm>
          <a:prstGeom prst="rect">
            <a:avLst/>
          </a:prstGeom>
          <a:solidFill>
            <a:schemeClr val="tx1"/>
          </a:solidFill>
        </p:spPr>
      </p:pic>
    </p:spTree>
    <p:extLst>
      <p:ext uri="{BB962C8B-B14F-4D97-AF65-F5344CB8AC3E}">
        <p14:creationId xmlns:p14="http://schemas.microsoft.com/office/powerpoint/2010/main" val="2489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34" y="336176"/>
            <a:ext cx="11438965" cy="6212542"/>
          </a:xfrm>
          <a:prstGeom prst="rect">
            <a:avLst/>
          </a:prstGeom>
        </p:spPr>
      </p:pic>
    </p:spTree>
    <p:extLst>
      <p:ext uri="{BB962C8B-B14F-4D97-AF65-F5344CB8AC3E}">
        <p14:creationId xmlns:p14="http://schemas.microsoft.com/office/powerpoint/2010/main" val="154742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694" y="1218958"/>
            <a:ext cx="10515600" cy="43513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latin typeface="NTPreCursivefk normal" charset="0"/>
                <a:ea typeface="NTPreCursivefk normal" charset="0"/>
                <a:cs typeface="NTPreCursivefk normal" charset="0"/>
              </a:rPr>
              <a:t>Fossils show us what living things were like millions of years ago. </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latin typeface="NTPreCursivefk normal" charset="0"/>
                <a:ea typeface="NTPreCursivefk normal" charset="0"/>
                <a:cs typeface="NTPreCursivefk normal" charset="0"/>
              </a:rPr>
              <a:t>Some fossils are the hard remains of living things like teeth or bones, and some fossils are traces of living things - like footprints.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952990" y="202248"/>
            <a:ext cx="2056130" cy="920115"/>
          </a:xfrm>
          <a:prstGeom prst="rect">
            <a:avLst/>
          </a:prstGeom>
          <a:no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810" y="4009933"/>
            <a:ext cx="2286000" cy="2540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2611" y="4027581"/>
            <a:ext cx="3877236" cy="25848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3120" y="4072405"/>
            <a:ext cx="2286000" cy="2540000"/>
          </a:xfrm>
          <a:prstGeom prst="rect">
            <a:avLst/>
          </a:prstGeom>
        </p:spPr>
      </p:pic>
      <p:pic>
        <p:nvPicPr>
          <p:cNvPr id="10"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223" y="4453023"/>
            <a:ext cx="3151094" cy="2096910"/>
          </a:xfrm>
          <a:prstGeom prst="rect">
            <a:avLst/>
          </a:prstGeom>
        </p:spPr>
      </p:pic>
    </p:spTree>
    <p:extLst>
      <p:ext uri="{BB962C8B-B14F-4D97-AF65-F5344CB8AC3E}">
        <p14:creationId xmlns:p14="http://schemas.microsoft.com/office/powerpoint/2010/main" val="116773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630"/>
            <a:ext cx="10515600" cy="1325563"/>
          </a:xfrm>
        </p:spPr>
        <p:txBody>
          <a:bodyPr>
            <a:normAutofit/>
          </a:bodyPr>
          <a:lstStyle/>
          <a:p>
            <a:pPr algn="ctr"/>
            <a:r>
              <a:rPr lang="en-US" sz="5400" u="sng" dirty="0">
                <a:latin typeface="NTPreCursivefk normal" charset="0"/>
                <a:ea typeface="NTPreCursivefk normal" charset="0"/>
                <a:cs typeface="NTPreCursivefk normal" charset="0"/>
              </a:rPr>
              <a:t>Interesting information</a:t>
            </a:r>
          </a:p>
        </p:txBody>
      </p:sp>
      <p:sp>
        <p:nvSpPr>
          <p:cNvPr id="4" name="Content Placeholder 2"/>
          <p:cNvSpPr txBox="1">
            <a:spLocks/>
          </p:cNvSpPr>
          <p:nvPr/>
        </p:nvSpPr>
        <p:spPr>
          <a:xfrm>
            <a:off x="605117" y="2069093"/>
            <a:ext cx="57822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n-US" sz="3600" dirty="0">
                <a:latin typeface="NTPreCursivefk normal" charset="0"/>
                <a:ea typeface="NTPreCursivefk normal" charset="0"/>
                <a:cs typeface="NTPreCursivefk normal" charset="0"/>
              </a:rPr>
              <a:t>Fossils are clues about the past. 200 million years ago the place where Mary lived was beneath the sea.  The sea was full of strange sea creatures that don</a:t>
            </a:r>
            <a:r>
              <a:rPr lang="fr-FR" sz="3600" dirty="0">
                <a:latin typeface="NTPreCursivefk normal" charset="0"/>
                <a:ea typeface="NTPreCursivefk normal" charset="0"/>
                <a:cs typeface="NTPreCursivefk normal" charset="0"/>
              </a:rPr>
              <a:t>’</a:t>
            </a:r>
            <a:r>
              <a:rPr lang="en-US" sz="3600" dirty="0">
                <a:latin typeface="NTPreCursivefk normal" charset="0"/>
                <a:ea typeface="NTPreCursivefk normal" charset="0"/>
                <a:cs typeface="NTPreCursivefk normal" charset="0"/>
              </a:rPr>
              <a:t>t exist anymore. Mary found their fossils.</a:t>
            </a:r>
          </a:p>
          <a:p>
            <a:pPr marL="0" indent="0">
              <a:lnSpc>
                <a:spcPct val="100000"/>
              </a:lnSpc>
              <a:spcBef>
                <a:spcPts val="0"/>
              </a:spcBef>
              <a:buFontTx/>
              <a:buNone/>
            </a:pPr>
            <a:endParaRPr lang="en-US" dirty="0"/>
          </a:p>
          <a:p>
            <a:pPr marL="0" indent="0">
              <a:lnSpc>
                <a:spcPct val="100000"/>
              </a:lnSpc>
              <a:spcBef>
                <a:spcPts val="0"/>
              </a:spcBef>
              <a:buFontTx/>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978" y="1435193"/>
            <a:ext cx="4489822" cy="5180563"/>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9952990" y="202248"/>
            <a:ext cx="2056130" cy="920115"/>
          </a:xfrm>
          <a:prstGeom prst="rect">
            <a:avLst/>
          </a:prstGeom>
          <a:noFill/>
        </p:spPr>
      </p:pic>
    </p:spTree>
    <p:extLst>
      <p:ext uri="{BB962C8B-B14F-4D97-AF65-F5344CB8AC3E}">
        <p14:creationId xmlns:p14="http://schemas.microsoft.com/office/powerpoint/2010/main" val="191790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952990" y="202248"/>
            <a:ext cx="2056130" cy="920115"/>
          </a:xfrm>
          <a:prstGeom prst="rect">
            <a:avLst/>
          </a:prstGeom>
          <a:noFill/>
        </p:spPr>
      </p:pic>
      <p:sp>
        <p:nvSpPr>
          <p:cNvPr id="6" name="Rectangle 5"/>
          <p:cNvSpPr/>
          <p:nvPr/>
        </p:nvSpPr>
        <p:spPr>
          <a:xfrm>
            <a:off x="429855" y="772879"/>
            <a:ext cx="5926567" cy="4524315"/>
          </a:xfrm>
          <a:prstGeom prst="rect">
            <a:avLst/>
          </a:prstGeom>
        </p:spPr>
        <p:txBody>
          <a:bodyPr wrap="square">
            <a:spAutoFit/>
          </a:bodyPr>
          <a:lstStyle/>
          <a:p>
            <a:r>
              <a:rPr lang="en-US" sz="3600" dirty="0">
                <a:latin typeface="NTPreCursivefk normal" charset="0"/>
                <a:ea typeface="NTPreCursivefk normal" charset="0"/>
                <a:cs typeface="NTPreCursivefk normal" charset="0"/>
              </a:rPr>
              <a:t>In 1811 Mary saw something sticking out of a rock, she used a hammer to chip away at it until she carefully uncovered a skeleton. It looked like a crocodile! She was the first person to discover this creature which is sometimes called a ‘fish lizard’.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274" y="1444684"/>
            <a:ext cx="5342037" cy="5118119"/>
          </a:xfrm>
          <a:prstGeom prst="rect">
            <a:avLst/>
          </a:prstGeom>
        </p:spPr>
      </p:pic>
    </p:spTree>
    <p:extLst>
      <p:ext uri="{BB962C8B-B14F-4D97-AF65-F5344CB8AC3E}">
        <p14:creationId xmlns:p14="http://schemas.microsoft.com/office/powerpoint/2010/main" val="192541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952990" y="202248"/>
            <a:ext cx="2056130" cy="920115"/>
          </a:xfrm>
          <a:prstGeom prst="rect">
            <a:avLst/>
          </a:prstGeom>
          <a:noFill/>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868"/>
          <a:stretch/>
        </p:blipFill>
        <p:spPr>
          <a:xfrm>
            <a:off x="161364" y="3647714"/>
            <a:ext cx="6773059" cy="3116157"/>
          </a:xfrm>
          <a:prstGeom prst="rect">
            <a:avLst/>
          </a:prstGeom>
        </p:spPr>
      </p:pic>
      <p:sp>
        <p:nvSpPr>
          <p:cNvPr id="6" name="Rectangle 5"/>
          <p:cNvSpPr/>
          <p:nvPr/>
        </p:nvSpPr>
        <p:spPr>
          <a:xfrm>
            <a:off x="356346" y="493754"/>
            <a:ext cx="6383093" cy="2308324"/>
          </a:xfrm>
          <a:prstGeom prst="rect">
            <a:avLst/>
          </a:prstGeom>
        </p:spPr>
        <p:txBody>
          <a:bodyPr wrap="square">
            <a:spAutoFit/>
          </a:bodyPr>
          <a:lstStyle/>
          <a:p>
            <a:r>
              <a:rPr lang="en-US" sz="3600" dirty="0">
                <a:latin typeface="NTPreCursivefk normal" charset="0"/>
                <a:ea typeface="NTPreCursivefk normal" charset="0"/>
                <a:cs typeface="NTPreCursivefk normal" charset="0"/>
              </a:rPr>
              <a:t>Mary’s discoveries helped scientists to discover more about the creatures that existed in the past.  These are her sketches.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211" y="1365911"/>
            <a:ext cx="4392706" cy="5378824"/>
          </a:xfrm>
          <a:prstGeom prst="rect">
            <a:avLst/>
          </a:prstGeom>
        </p:spPr>
      </p:pic>
    </p:spTree>
    <p:extLst>
      <p:ext uri="{BB962C8B-B14F-4D97-AF65-F5344CB8AC3E}">
        <p14:creationId xmlns:p14="http://schemas.microsoft.com/office/powerpoint/2010/main" val="58626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NTPreCursivefk normal" charset="0"/>
                <a:ea typeface="NTPreCursivefk normal" charset="0"/>
                <a:cs typeface="NTPreCursivefk normal" charset="0"/>
              </a:rPr>
              <a:t>Interesting facts</a:t>
            </a:r>
          </a:p>
        </p:txBody>
      </p:sp>
      <p:sp>
        <p:nvSpPr>
          <p:cNvPr id="3" name="Content Placeholder 2"/>
          <p:cNvSpPr>
            <a:spLocks noGrp="1"/>
          </p:cNvSpPr>
          <p:nvPr>
            <p:ph idx="1"/>
          </p:nvPr>
        </p:nvSpPr>
        <p:spPr>
          <a:xfrm>
            <a:off x="403411" y="1690687"/>
            <a:ext cx="11241741" cy="4777347"/>
          </a:xfrm>
        </p:spPr>
        <p:txBody>
          <a:bodyPr>
            <a:normAutofit lnSpcReduction="10000"/>
          </a:bodyPr>
          <a:lstStyle/>
          <a:p>
            <a:r>
              <a:rPr lang="en-US" sz="2400" dirty="0">
                <a:latin typeface="NTPreCursivefk normal" charset="0"/>
                <a:ea typeface="NTPreCursivefk normal" charset="0"/>
                <a:cs typeface="NTPreCursivefk normal" charset="0"/>
              </a:rPr>
              <a:t>The earth is 4.5 billion years old! Scientists think that life began in the seas many millions of years ago. The first fish swam around over 400 million years ago. The age of dinosaurs began about 240 million years ago and ended 65 million years ago.</a:t>
            </a:r>
          </a:p>
          <a:p>
            <a:endParaRPr lang="en-US" sz="2400" dirty="0">
              <a:latin typeface="NTPreCursivefk normal" charset="0"/>
              <a:ea typeface="NTPreCursivefk normal" charset="0"/>
              <a:cs typeface="NTPreCursivefk normal" charset="0"/>
            </a:endParaRPr>
          </a:p>
          <a:p>
            <a:r>
              <a:rPr lang="en-US" sz="2400" dirty="0">
                <a:latin typeface="NTPreCursivefk normal" charset="0"/>
                <a:ea typeface="NTPreCursivefk normal" charset="0"/>
                <a:cs typeface="NTPreCursivefk normal" charset="0"/>
              </a:rPr>
              <a:t>Mary </a:t>
            </a:r>
            <a:r>
              <a:rPr lang="en-US" sz="2400" dirty="0" err="1">
                <a:latin typeface="NTPreCursivefk normal" charset="0"/>
                <a:ea typeface="NTPreCursivefk normal" charset="0"/>
                <a:cs typeface="NTPreCursivefk normal" charset="0"/>
              </a:rPr>
              <a:t>Anning</a:t>
            </a:r>
            <a:r>
              <a:rPr lang="en-US" sz="2400" dirty="0">
                <a:latin typeface="NTPreCursivefk normal" charset="0"/>
                <a:ea typeface="NTPreCursivefk normal" charset="0"/>
                <a:cs typeface="NTPreCursivefk normal" charset="0"/>
              </a:rPr>
              <a:t> </a:t>
            </a:r>
            <a:r>
              <a:rPr lang="en-US" sz="2400" dirty="0" err="1">
                <a:latin typeface="NTPreCursivefk normal" charset="0"/>
                <a:ea typeface="NTPreCursivefk normal" charset="0"/>
                <a:cs typeface="NTPreCursivefk normal" charset="0"/>
              </a:rPr>
              <a:t>didn</a:t>
            </a:r>
            <a:r>
              <a:rPr lang="fr-FR" sz="2400" dirty="0">
                <a:latin typeface="NTPreCursivefk normal" charset="0"/>
                <a:ea typeface="NTPreCursivefk normal" charset="0"/>
                <a:cs typeface="NTPreCursivefk normal" charset="0"/>
              </a:rPr>
              <a:t>’</a:t>
            </a:r>
            <a:r>
              <a:rPr lang="en-US" sz="2400" dirty="0">
                <a:latin typeface="NTPreCursivefk normal" charset="0"/>
                <a:ea typeface="NTPreCursivefk normal" charset="0"/>
                <a:cs typeface="NTPreCursivefk normal" charset="0"/>
              </a:rPr>
              <a:t>t go to school – her family was too poor. Instead she taught herself about fossils and rocks. </a:t>
            </a:r>
          </a:p>
          <a:p>
            <a:endParaRPr lang="en-US" sz="2400" dirty="0">
              <a:latin typeface="NTPreCursivefk normal" charset="0"/>
              <a:ea typeface="NTPreCursivefk normal" charset="0"/>
              <a:cs typeface="NTPreCursivefk normal" charset="0"/>
            </a:endParaRPr>
          </a:p>
          <a:p>
            <a:r>
              <a:rPr lang="en-US" sz="2400" dirty="0">
                <a:latin typeface="NTPreCursivefk normal" charset="0"/>
                <a:ea typeface="NTPreCursivefk normal" charset="0"/>
                <a:cs typeface="NTPreCursivefk normal" charset="0"/>
              </a:rPr>
              <a:t>Prehistoric animals were not the same as living animals. Some animals died out. Different animals took their place. This is called evolution. </a:t>
            </a:r>
          </a:p>
          <a:p>
            <a:endParaRPr lang="en-US" sz="2400" dirty="0">
              <a:latin typeface="NTPreCursivefk normal" charset="0"/>
              <a:ea typeface="NTPreCursivefk normal" charset="0"/>
              <a:cs typeface="NTPreCursivefk normal" charset="0"/>
            </a:endParaRPr>
          </a:p>
          <a:p>
            <a:r>
              <a:rPr lang="en-US" sz="2400" dirty="0">
                <a:latin typeface="NTPreCursivefk normal" charset="0"/>
                <a:ea typeface="NTPreCursivefk normal" charset="0"/>
                <a:cs typeface="NTPreCursivefk normal" charset="0"/>
              </a:rPr>
              <a:t>A scientist called Charles Darwin explained how evolution works not long after Mary </a:t>
            </a:r>
            <a:r>
              <a:rPr lang="en-US" sz="2400" dirty="0" err="1">
                <a:latin typeface="NTPreCursivefk normal" charset="0"/>
                <a:ea typeface="NTPreCursivefk normal" charset="0"/>
                <a:cs typeface="NTPreCursivefk normal" charset="0"/>
              </a:rPr>
              <a:t>Anning</a:t>
            </a:r>
            <a:r>
              <a:rPr lang="en-US" sz="2400" dirty="0">
                <a:latin typeface="NTPreCursivefk normal" charset="0"/>
                <a:ea typeface="NTPreCursivefk normal" charset="0"/>
                <a:cs typeface="NTPreCursivefk normal" charset="0"/>
              </a:rPr>
              <a:t> died. Her fossils had helped scientists understand how things began.</a:t>
            </a:r>
          </a:p>
          <a:p>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952990" y="202248"/>
            <a:ext cx="2056130" cy="920115"/>
          </a:xfrm>
          <a:prstGeom prst="rect">
            <a:avLst/>
          </a:prstGeom>
          <a:noFill/>
        </p:spPr>
      </p:pic>
    </p:spTree>
    <p:extLst>
      <p:ext uri="{BB962C8B-B14F-4D97-AF65-F5344CB8AC3E}">
        <p14:creationId xmlns:p14="http://schemas.microsoft.com/office/powerpoint/2010/main" val="1866614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277</Words>
  <Application>Microsoft Macintosh PowerPoint</Application>
  <PresentationFormat>Widescreen</PresentationFormat>
  <Paragraphs>25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NTPreCursivefk normal</vt:lpstr>
      <vt:lpstr>Arial</vt:lpstr>
      <vt:lpstr>Office Theme</vt:lpstr>
      <vt:lpstr>PowerPoint Presentation</vt:lpstr>
      <vt:lpstr>PowerPoint Presentation</vt:lpstr>
      <vt:lpstr>PowerPoint Presentation</vt:lpstr>
      <vt:lpstr>PowerPoint Presentation</vt:lpstr>
      <vt:lpstr>PowerPoint Presentation</vt:lpstr>
      <vt:lpstr>Interesting information</vt:lpstr>
      <vt:lpstr>PowerPoint Presentation</vt:lpstr>
      <vt:lpstr>PowerPoint Presentation</vt:lpstr>
      <vt:lpstr>Interesting facts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dcterms:created xsi:type="dcterms:W3CDTF">2016-04-28T09:21:50Z</dcterms:created>
  <dcterms:modified xsi:type="dcterms:W3CDTF">2016-05-11T14:33:13Z</dcterms:modified>
</cp:coreProperties>
</file>