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8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4" autoAdjust="0"/>
    <p:restoredTop sz="95833"/>
  </p:normalViewPr>
  <p:slideViewPr>
    <p:cSldViewPr snapToGrid="0">
      <p:cViewPr>
        <p:scale>
          <a:sx n="72" d="100"/>
          <a:sy n="72" d="100"/>
        </p:scale>
        <p:origin x="1928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9ED90-CB5D-44A1-9913-153EDACF9F1A}" type="datetimeFigureOut">
              <a:rPr lang="en-US"/>
              <a:t>5/4/16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0B7FC-2282-404C-B902-1B75F18D80A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9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0B7FC-2282-404C-B902-1B75F18D80A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3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6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6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2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0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9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7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0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3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40" y="148589"/>
            <a:ext cx="1699260" cy="78547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 rot="10800000" flipV="1">
            <a:off x="129540" y="210492"/>
            <a:ext cx="5665470" cy="216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Year 2 Autumn 1 </a:t>
            </a:r>
            <a:endParaRPr lang="en-US" sz="1100" b="1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Self Control and Dignity, Bravery, Love and Kindness </a:t>
            </a:r>
            <a:r>
              <a:rPr lang="en-US" sz="12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 </a:t>
            </a:r>
            <a:endParaRPr lang="en-US" sz="1200" b="1" dirty="0">
              <a:latin typeface="NTPreCursivefk normal" charset="0"/>
              <a:ea typeface="NTPreCursivefk normal" charset="0"/>
              <a:cs typeface="NTPreCursivefk norm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30" y="934066"/>
            <a:ext cx="7865156" cy="555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80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6200000">
            <a:off x="-816085" y="3586204"/>
            <a:ext cx="4583574" cy="377520"/>
          </a:xfrm>
        </p:spPr>
        <p:txBody>
          <a:bodyPr>
            <a:noAutofit/>
          </a:bodyPr>
          <a:lstStyle/>
          <a:p>
            <a:r>
              <a:rPr lang="en-US" sz="2000" b="1" u="sng" dirty="0">
                <a:latin typeface="NTPreCursivefk normal" charset="0"/>
                <a:ea typeface="NTPreCursivefk normal" charset="0"/>
                <a:cs typeface="NTPreCursivefk normal" charset="0"/>
              </a:rPr>
              <a:t>How do we </a:t>
            </a:r>
            <a:r>
              <a:rPr lang="en-US" sz="2000" b="1" u="sng" dirty="0" smtClean="0">
                <a:latin typeface="NTPreCursivefk normal" charset="0"/>
                <a:ea typeface="NTPreCursivefk normal" charset="0"/>
                <a:cs typeface="NTPreCursivefk normal" charset="0"/>
              </a:rPr>
              <a:t>feel at times we need to be brave? </a:t>
            </a:r>
            <a:endParaRPr lang="en-US" sz="2000" b="1" u="sng" dirty="0">
              <a:latin typeface="NTPreCursivefk normal" charset="0"/>
              <a:ea typeface="NTPreCursivefk normal" charset="0"/>
              <a:cs typeface="NTPreCursivefk norm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75629" y="-1202059"/>
            <a:ext cx="6091327" cy="1007346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7492" y="669578"/>
            <a:ext cx="2056130" cy="9201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6200000">
            <a:off x="1873556" y="1181634"/>
            <a:ext cx="228450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latin typeface="NTPreCursivefk normal" charset="0"/>
                <a:ea typeface="NTPreCursivefk normal" charset="0"/>
                <a:cs typeface="NTPreCursivefk normal" charset="0"/>
              </a:rPr>
              <a:t>Mouth</a:t>
            </a:r>
          </a:p>
          <a:p>
            <a:endParaRPr lang="en-US" sz="1400" u="sng" dirty="0"/>
          </a:p>
          <a:p>
            <a:endParaRPr lang="en-US" sz="1400" u="sng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793940" y="640701"/>
            <a:ext cx="176456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latin typeface="NTPreCursivefk normal" charset="0"/>
                <a:ea typeface="NTPreCursivefk normal" charset="0"/>
                <a:cs typeface="NTPreCursivefk normal" charset="0"/>
              </a:rPr>
              <a:t>Heart</a:t>
            </a:r>
          </a:p>
          <a:p>
            <a:endParaRPr lang="en-US" sz="1400" u="sng" dirty="0"/>
          </a:p>
          <a:p>
            <a:endParaRPr lang="en-US" sz="1400" u="sng" dirty="0" smtClean="0"/>
          </a:p>
          <a:p>
            <a:endParaRPr lang="en-US" sz="1400" u="sng" dirty="0" smtClean="0"/>
          </a:p>
          <a:p>
            <a:endParaRPr lang="en-US" sz="1400" u="sng" dirty="0"/>
          </a:p>
          <a:p>
            <a:endParaRPr lang="en-US" sz="1400" u="sng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7571155" y="790679"/>
            <a:ext cx="176456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latin typeface="NTPreCursivefk normal" charset="0"/>
                <a:ea typeface="NTPreCursivefk normal" charset="0"/>
                <a:cs typeface="NTPreCursivefk normal" charset="0"/>
              </a:rPr>
              <a:t>Hands</a:t>
            </a:r>
          </a:p>
          <a:p>
            <a:endParaRPr lang="en-US" sz="1400" u="sng" dirty="0"/>
          </a:p>
          <a:p>
            <a:endParaRPr lang="en-US" sz="1400" u="sng" dirty="0" smtClean="0"/>
          </a:p>
          <a:p>
            <a:endParaRPr lang="en-US" sz="1400" u="sng" dirty="0" smtClean="0"/>
          </a:p>
          <a:p>
            <a:endParaRPr lang="en-US" sz="1400" u="sng" dirty="0"/>
          </a:p>
          <a:p>
            <a:endParaRPr lang="en-US" sz="1400" u="sng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946674" y="5165909"/>
            <a:ext cx="176456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latin typeface="NTPreCursivefk normal" charset="0"/>
                <a:ea typeface="NTPreCursivefk normal" charset="0"/>
                <a:cs typeface="NTPreCursivefk normal" charset="0"/>
              </a:rPr>
              <a:t>Brain</a:t>
            </a:r>
          </a:p>
          <a:p>
            <a:endParaRPr lang="en-US" sz="1400" u="sng" dirty="0"/>
          </a:p>
          <a:p>
            <a:endParaRPr lang="en-US" sz="1400" u="sng" dirty="0" smtClean="0"/>
          </a:p>
          <a:p>
            <a:endParaRPr lang="en-US" sz="1400" u="sng" dirty="0" smtClean="0"/>
          </a:p>
          <a:p>
            <a:endParaRPr lang="en-US" sz="1400" u="sng" dirty="0"/>
          </a:p>
          <a:p>
            <a:endParaRPr lang="en-US" sz="1400" u="sng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474266" y="2946762"/>
            <a:ext cx="1509058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latin typeface="NTPreCursivefk normal" charset="0"/>
                <a:ea typeface="NTPreCursivefk normal" charset="0"/>
                <a:cs typeface="NTPreCursivefk normal" charset="0"/>
              </a:rPr>
              <a:t>Stomach</a:t>
            </a:r>
          </a:p>
          <a:p>
            <a:endParaRPr lang="en-US" sz="1400" u="sng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endParaRPr lang="en-US" sz="1400" u="sng" dirty="0" smtClean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endParaRPr lang="en-US" sz="1400" u="sng" dirty="0" smtClean="0"/>
          </a:p>
          <a:p>
            <a:endParaRPr lang="en-US" sz="1400" u="sng" dirty="0"/>
          </a:p>
          <a:p>
            <a:endParaRPr lang="en-US" sz="1400" u="sng" dirty="0" smtClean="0"/>
          </a:p>
          <a:p>
            <a:endParaRPr lang="en-US" sz="1400" u="sng" dirty="0" smtClean="0"/>
          </a:p>
          <a:p>
            <a:endParaRPr lang="en-US" sz="1400" u="sng" dirty="0"/>
          </a:p>
          <a:p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3C4CA910B7B4DA430465D5C0A5651" ma:contentTypeVersion="2" ma:contentTypeDescription="Create a new document." ma:contentTypeScope="" ma:versionID="44f1d22544e97c778651fd79debaeab3">
  <xsd:schema xmlns:xsd="http://www.w3.org/2001/XMLSchema" xmlns:xs="http://www.w3.org/2001/XMLSchema" xmlns:p="http://schemas.microsoft.com/office/2006/metadata/properties" xmlns:ns2="92d4b1dd-4678-4669-8561-c89d50a95c8a" targetNamespace="http://schemas.microsoft.com/office/2006/metadata/properties" ma:root="true" ma:fieldsID="db18f23b31362c7be8a21fe4eb2a9b73" ns2:_="">
    <xsd:import namespace="92d4b1dd-4678-4669-8561-c89d50a95c8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4b1dd-4678-4669-8561-c89d50a95c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7BC7CB-45CD-4BB1-9A4D-FE7DA36FE355}">
  <ds:schemaRefs>
    <ds:schemaRef ds:uri="http://purl.org/dc/elements/1.1/"/>
    <ds:schemaRef ds:uri="92d4b1dd-4678-4669-8561-c89d50a95c8a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1416303-22CA-487A-AA38-B00974A2C0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E9BB6D-A3C0-4B28-BBBF-34AB4B1A82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4b1dd-4678-4669-8561-c89d50a95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32</Words>
  <Application>Microsoft Macintosh PowerPoint</Application>
  <PresentationFormat>Widescreen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NTPreCursivefk normal</vt:lpstr>
      <vt:lpstr>Arial</vt:lpstr>
      <vt:lpstr>Office Theme</vt:lpstr>
      <vt:lpstr>PowerPoint Presentation</vt:lpstr>
      <vt:lpstr>How do we feel at times we need to be brave?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feel when we're afraid?</dc:title>
  <dc:creator/>
  <cp:lastModifiedBy>Microsoft Office User</cp:lastModifiedBy>
  <cp:revision>7</cp:revision>
  <cp:lastPrinted>2016-04-27T13:36:37Z</cp:lastPrinted>
  <dcterms:created xsi:type="dcterms:W3CDTF">2012-07-27T01:16:44Z</dcterms:created>
  <dcterms:modified xsi:type="dcterms:W3CDTF">2016-05-04T07:27:50Z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0x0101000B63C4CA910B7B4DA430465D5C0A5651</vt:lpwstr>
  </property>
</Properties>
</file>