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1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56" r:id="rId14"/>
    <p:sldId id="257" r:id="rId15"/>
    <p:sldId id="258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78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88076-84DB-914A-B5DE-FC60AF75EB74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0B603-B97D-5644-BCA4-CC3E1311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15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AF094-B229-4C7E-B70F-8A3AF7190AF8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43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92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0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22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09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97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66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8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30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2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57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50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88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0B603-B97D-5644-BCA4-CC3E1311E9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5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8FBA-A975-8243-B233-F67F9816457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9FB5-0BDC-694F-BCDE-9545652CC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97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8FBA-A975-8243-B233-F67F9816457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9FB5-0BDC-694F-BCDE-9545652CC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07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8FBA-A975-8243-B233-F67F9816457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9FB5-0BDC-694F-BCDE-9545652CC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00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8FBA-A975-8243-B233-F67F9816457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9FB5-0BDC-694F-BCDE-9545652CC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2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8FBA-A975-8243-B233-F67F9816457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9FB5-0BDC-694F-BCDE-9545652CC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7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8FBA-A975-8243-B233-F67F9816457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9FB5-0BDC-694F-BCDE-9545652CC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2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8FBA-A975-8243-B233-F67F9816457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9FB5-0BDC-694F-BCDE-9545652CC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0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8FBA-A975-8243-B233-F67F9816457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9FB5-0BDC-694F-BCDE-9545652CC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8FBA-A975-8243-B233-F67F9816457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9FB5-0BDC-694F-BCDE-9545652CC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6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8FBA-A975-8243-B233-F67F9816457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9FB5-0BDC-694F-BCDE-9545652CC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73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8FBA-A975-8243-B233-F67F9816457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09FB5-0BDC-694F-BCDE-9545652CC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08FBA-A975-8243-B233-F67F98164572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09FB5-0BDC-694F-BCDE-9545652CC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8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Relationship Id="rId4" Type="http://schemas.openxmlformats.org/officeDocument/2006/relationships/image" Target="../media/image14.jpe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eg"/><Relationship Id="rId9" Type="http://schemas.openxmlformats.org/officeDocument/2006/relationships/image" Target="../media/image19.jpg"/><Relationship Id="rId10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png"/><Relationship Id="rId8" Type="http://schemas.openxmlformats.org/officeDocument/2006/relationships/image" Target="../media/image27.jp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8" Type="http://schemas.openxmlformats.org/officeDocument/2006/relationships/image" Target="../media/image39.jp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04140" y="148589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Year 2: Summer 2</a:t>
            </a:r>
          </a:p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Humility, Empathy and Perspective, Gratitude.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771684"/>
            <a:ext cx="8399826" cy="593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6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4780" y="1074700"/>
            <a:ext cx="9554167" cy="45768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6000" b="1" u="sng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Article 22: </a:t>
            </a:r>
            <a:r>
              <a:rPr lang="en-US" sz="6000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Everyone as a person on this planet, has the right to have their </a:t>
            </a:r>
            <a:r>
              <a:rPr lang="en-US" sz="6000" b="1" dirty="0">
                <a:solidFill>
                  <a:srgbClr val="FF0000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basic needs </a:t>
            </a:r>
            <a:r>
              <a:rPr lang="en-US" sz="6000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met and should have whatever it takes to become the person</a:t>
            </a:r>
            <a:r>
              <a:rPr lang="en-US" sz="6600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 they want to be and live with dignity. 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0741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u="sng" dirty="0">
                <a:solidFill>
                  <a:srgbClr val="FF0000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Basic Needs</a:t>
            </a:r>
            <a:endParaRPr lang="en-GB" sz="7200" u="sng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5400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Food</a:t>
            </a:r>
          </a:p>
          <a:p>
            <a:pPr marL="0" indent="0">
              <a:buNone/>
            </a:pPr>
            <a:endParaRPr lang="en-GB" sz="5400" dirty="0">
              <a:solidFill>
                <a:schemeClr val="accent1"/>
              </a:solidFill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5400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Water</a:t>
            </a:r>
          </a:p>
          <a:p>
            <a:pPr marL="0" indent="0">
              <a:buNone/>
            </a:pPr>
            <a:endParaRPr lang="en-GB" sz="5400" dirty="0">
              <a:solidFill>
                <a:schemeClr val="accent1"/>
              </a:solidFill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GB" sz="5400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Shelter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963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1767" y="539294"/>
            <a:ext cx="4883727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/>
                <a:solidFill>
                  <a:srgbClr val="00B050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Want?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2594" y="564594"/>
            <a:ext cx="4883727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/>
                <a:solidFill>
                  <a:srgbClr val="FF0000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Need?</a:t>
            </a:r>
          </a:p>
        </p:txBody>
      </p:sp>
      <p:sp>
        <p:nvSpPr>
          <p:cNvPr id="7" name="Oval 6"/>
          <p:cNvSpPr/>
          <p:nvPr/>
        </p:nvSpPr>
        <p:spPr>
          <a:xfrm>
            <a:off x="2315094" y="2451942"/>
            <a:ext cx="4480560" cy="4314618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555374" y="2451942"/>
            <a:ext cx="4480560" cy="43146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731" y="201613"/>
            <a:ext cx="1827707" cy="691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366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6839" y="223024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3" y="610364"/>
            <a:ext cx="1126274" cy="108166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1"/>
          <a:stretch/>
        </p:blipFill>
        <p:spPr>
          <a:xfrm>
            <a:off x="1999865" y="1702767"/>
            <a:ext cx="1209119" cy="108972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/>
          <a:stretch/>
        </p:blipFill>
        <p:spPr>
          <a:xfrm>
            <a:off x="2003612" y="613835"/>
            <a:ext cx="1205372" cy="116425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t="5321"/>
          <a:stretch/>
        </p:blipFill>
        <p:spPr>
          <a:xfrm>
            <a:off x="497541" y="1797708"/>
            <a:ext cx="1225520" cy="9947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6839" y="3333776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8" y="3747049"/>
            <a:ext cx="2286964" cy="19007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23588" y="223024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15" y="716125"/>
            <a:ext cx="2228570" cy="20857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23588" y="3333776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92" y="3899647"/>
            <a:ext cx="2228570" cy="20217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58639" y="223024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90337" y="3353684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88" y="520056"/>
            <a:ext cx="2295525" cy="1990725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43" y="3899647"/>
            <a:ext cx="2229247" cy="19006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80623" y="223024"/>
            <a:ext cx="72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Shelter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46848" y="269354"/>
            <a:ext cx="164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NTPreCursivefk normal" charset="0"/>
                <a:ea typeface="NTPreCursivefk normal" charset="0"/>
                <a:cs typeface="NTPreCursivefk normal" charset="0"/>
              </a:rPr>
              <a:t>Ice Cream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51114" y="264239"/>
            <a:ext cx="164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NTPreCursivefk normal" charset="0"/>
                <a:ea typeface="NTPreCursivefk normal" charset="0"/>
                <a:cs typeface="NTPreCursivefk normal" charset="0"/>
              </a:rPr>
              <a:t>Books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9754" y="3377717"/>
            <a:ext cx="164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NTPreCursivefk normal" charset="0"/>
                <a:ea typeface="NTPreCursivefk normal" charset="0"/>
                <a:cs typeface="NTPreCursivefk normal" charset="0"/>
              </a:rPr>
              <a:t>Stawberries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94042" y="3337030"/>
            <a:ext cx="164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NTPreCursivefk normal" charset="0"/>
                <a:ea typeface="NTPreCursivefk normal" charset="0"/>
                <a:cs typeface="NTPreCursivefk normal" charset="0"/>
              </a:rPr>
              <a:t>Water 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5693" y="3424836"/>
            <a:ext cx="164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Fizzy drinks </a:t>
            </a:r>
          </a:p>
        </p:txBody>
      </p:sp>
      <p:pic>
        <p:nvPicPr>
          <p:cNvPr id="24" name="Picture 23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13229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1102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10" y="187164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2710" y="3445834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36534" y="187164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36534" y="3445834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03767" y="187164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03767" y="3445834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49" y="322729"/>
            <a:ext cx="1806068" cy="1902921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25" y="322729"/>
            <a:ext cx="2057400" cy="1654574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58" y="3684022"/>
            <a:ext cx="2619375" cy="1743075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717" y="3483997"/>
            <a:ext cx="1943100" cy="1943100"/>
          </a:xfrm>
          <a:prstGeom prst="rect">
            <a:avLst/>
          </a:prstGeom>
        </p:spPr>
      </p:pic>
      <p:pic>
        <p:nvPicPr>
          <p:cNvPr id="17" name="pictur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44" y="461172"/>
            <a:ext cx="2554269" cy="17644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58434" y="2361215"/>
            <a:ext cx="72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NTPreCursivefk normal" charset="0"/>
                <a:ea typeface="NTPreCursivefk normal" charset="0"/>
                <a:cs typeface="NTPreCursivefk normal" charset="0"/>
              </a:rPr>
              <a:t>Coat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9536" y="2270125"/>
            <a:ext cx="103562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NTPreCursivefk normal" charset="0"/>
                <a:ea typeface="NTPreCursivefk normal" charset="0"/>
                <a:cs typeface="NTPreCursivefk normal" charset="0"/>
              </a:rPr>
              <a:t>Shoes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70261" y="2395788"/>
            <a:ext cx="9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NTPreCursivefk normal" charset="0"/>
                <a:ea typeface="NTPreCursivefk normal" charset="0"/>
                <a:cs typeface="NTPreCursivefk normal" charset="0"/>
              </a:rPr>
              <a:t>Siblings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58434" y="5385340"/>
            <a:ext cx="9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Scooter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28200" y="5480619"/>
            <a:ext cx="9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Pasta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59375" y="5465260"/>
            <a:ext cx="98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School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3" y="3648723"/>
            <a:ext cx="2017059" cy="1613647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13229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685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7281" y="318571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3214" y="3451484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90196" y="3429324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33737" y="318571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11262" y="318571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33737" y="3429324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6" y="417584"/>
            <a:ext cx="1889872" cy="1992667"/>
          </a:xfrm>
          <a:prstGeom prst="rect">
            <a:avLst/>
          </a:prstGeom>
        </p:spPr>
      </p:pic>
      <p:pic>
        <p:nvPicPr>
          <p:cNvPr id="11" name="pictur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39" y="521372"/>
            <a:ext cx="2458800" cy="1695188"/>
          </a:xfrm>
          <a:prstGeom prst="rect">
            <a:avLst/>
          </a:prstGeom>
        </p:spPr>
      </p:pic>
      <p:pic>
        <p:nvPicPr>
          <p:cNvPr id="12" name="pictur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70" y="424179"/>
            <a:ext cx="2581275" cy="2066925"/>
          </a:xfrm>
          <a:prstGeom prst="rect">
            <a:avLst/>
          </a:prstGeom>
        </p:spPr>
      </p:pic>
      <p:pic>
        <p:nvPicPr>
          <p:cNvPr id="13" name="pictur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6" y="3591091"/>
            <a:ext cx="2221716" cy="1359254"/>
          </a:xfrm>
          <a:prstGeom prst="rect">
            <a:avLst/>
          </a:prstGeom>
        </p:spPr>
      </p:pic>
      <p:pic>
        <p:nvPicPr>
          <p:cNvPr id="14" name="pictur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60" y="3597686"/>
            <a:ext cx="2426279" cy="1781449"/>
          </a:xfrm>
          <a:prstGeom prst="rect">
            <a:avLst/>
          </a:prstGeom>
        </p:spPr>
      </p:pic>
      <p:pic>
        <p:nvPicPr>
          <p:cNvPr id="15" name="picture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68" y="3487073"/>
            <a:ext cx="2171678" cy="18221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83202" y="2484438"/>
            <a:ext cx="97104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Teddy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6795" y="5345113"/>
            <a:ext cx="92236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Music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74617" y="2490788"/>
            <a:ext cx="134198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 err="1">
                <a:latin typeface="NTPreCursivefk normal" charset="0"/>
                <a:ea typeface="NTPreCursivefk normal" charset="0"/>
                <a:cs typeface="NTPreCursivefk normal" charset="0"/>
              </a:rPr>
              <a:t>Playstation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3085" y="5536854"/>
            <a:ext cx="122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NTPreCursivefk normal" charset="0"/>
                <a:ea typeface="NTPreCursivefk normal" charset="0"/>
                <a:cs typeface="NTPreCursivefk normal" charset="0"/>
              </a:rPr>
              <a:t>Phone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69928" y="2532895"/>
            <a:ext cx="122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NTPreCursivefk normal" charset="0"/>
                <a:ea typeface="NTPreCursivefk normal" charset="0"/>
                <a:cs typeface="NTPreCursivefk normal" charset="0"/>
              </a:rPr>
              <a:t>Art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23738" y="5528305"/>
            <a:ext cx="122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iPad  </a:t>
            </a:r>
          </a:p>
        </p:txBody>
      </p:sp>
      <p:pic>
        <p:nvPicPr>
          <p:cNvPr id="22" name="pictur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00" y="424179"/>
            <a:ext cx="2581275" cy="2066925"/>
          </a:xfrm>
          <a:prstGeom prst="rect">
            <a:avLst/>
          </a:prstGeom>
        </p:spPr>
      </p:pic>
      <p:pic>
        <p:nvPicPr>
          <p:cNvPr id="23" name="picture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98" y="3487073"/>
            <a:ext cx="2171678" cy="182210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881358" y="2532895"/>
            <a:ext cx="122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NTPreCursivefk normal" charset="0"/>
                <a:ea typeface="NTPreCursivefk normal" charset="0"/>
                <a:cs typeface="NTPreCursivefk normal" charset="0"/>
              </a:rPr>
              <a:t>Art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35168" y="5528305"/>
            <a:ext cx="122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iPad  </a:t>
            </a:r>
          </a:p>
        </p:txBody>
      </p:sp>
      <p:pic>
        <p:nvPicPr>
          <p:cNvPr id="26" name="Picture 25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13229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9462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09" y="308188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2709" y="3459282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24140" y="308188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32767" y="308188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97738" y="3459282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32767" y="3459282"/>
            <a:ext cx="2966224" cy="2687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8" y="470647"/>
            <a:ext cx="1702510" cy="1842859"/>
          </a:xfrm>
          <a:prstGeom prst="rect">
            <a:avLst/>
          </a:prstGeom>
        </p:spPr>
      </p:pic>
      <p:pic>
        <p:nvPicPr>
          <p:cNvPr id="11" name="pictur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38" y="588091"/>
            <a:ext cx="2480427" cy="16079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8" y="3697942"/>
            <a:ext cx="2406806" cy="16016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9235" y="2552700"/>
            <a:ext cx="187806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A birthday cake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4330" y="5538222"/>
            <a:ext cx="222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Your own bedroom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36286" y="2456957"/>
            <a:ext cx="222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A birthday party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86" y="3592865"/>
            <a:ext cx="2278529" cy="17066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87767" y="5538222"/>
            <a:ext cx="222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Garden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04" y="470647"/>
            <a:ext cx="2134949" cy="18349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30" y="3592865"/>
            <a:ext cx="1371729" cy="19106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28859" y="5637070"/>
            <a:ext cx="164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NTPreCursivefk normal" charset="0"/>
                <a:ea typeface="NTPreCursivefk normal" charset="0"/>
                <a:cs typeface="NTPreCursivefk normal" charset="0"/>
              </a:rPr>
              <a:t>Rabbit</a:t>
            </a:r>
            <a:endParaRPr lang="en-US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9274" y="2465972"/>
            <a:ext cx="164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>Puppy</a:t>
            </a:r>
          </a:p>
        </p:txBody>
      </p:sp>
      <p:pic>
        <p:nvPicPr>
          <p:cNvPr id="22" name="Picture 2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70" y="13229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5782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42605" y="1410484"/>
            <a:ext cx="11139152" cy="1040765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The 10</a:t>
            </a:r>
            <a:r>
              <a:rPr lang="en-GB" b="1" baseline="30000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th</a:t>
            </a:r>
            <a:r>
              <a:rPr lang="en-GB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 December 1948 was a very important day.</a:t>
            </a:r>
          </a:p>
        </p:txBody>
      </p:sp>
      <p:pic>
        <p:nvPicPr>
          <p:cNvPr id="2050" name="Picture 2" descr="https://s-media-cache-ak0.pinimg.com/originals/65/32/0b/65320bfb8a525c7ce7454aaf8494f45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835" y="2521684"/>
            <a:ext cx="47625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7269480" y="3703320"/>
            <a:ext cx="871855" cy="8801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08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9505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5992" y="1419456"/>
            <a:ext cx="11525426" cy="1040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On that day a group of countries from all around the world met and made an important agreement. </a:t>
            </a:r>
          </a:p>
        </p:txBody>
      </p:sp>
      <p:pic>
        <p:nvPicPr>
          <p:cNvPr id="3076" name="Picture 4" descr="https://upload.wikimedia.org/wikipedia/commons/e/e8/United_Nations_General_Assembly_Hall_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5795625"/>
            <a:ext cx="9180000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e/e8/United_Nations_General_Assembly_Hall_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23" y="2858939"/>
            <a:ext cx="5459995" cy="363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68" y="2949860"/>
            <a:ext cx="3655954" cy="365595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5747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UDHR"/>
          <p:cNvSpPr>
            <a:spLocks noChangeAspect="1" noChangeArrowheads="1"/>
          </p:cNvSpPr>
          <p:nvPr/>
        </p:nvSpPr>
        <p:spPr bwMode="auto">
          <a:xfrm>
            <a:off x="2407285" y="29073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Image result for UDHR"/>
          <p:cNvSpPr>
            <a:spLocks noChangeAspect="1" noChangeArrowheads="1"/>
          </p:cNvSpPr>
          <p:nvPr/>
        </p:nvSpPr>
        <p:spPr bwMode="auto">
          <a:xfrm>
            <a:off x="2559684" y="1524317"/>
            <a:ext cx="3669665" cy="36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85" y="85253"/>
            <a:ext cx="6547804" cy="654780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7201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8430" y="70897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UNIVERSAL = all around the world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28208" y="20345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DECLARATION= a official statement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51208" y="34289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HUMAN = people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8140" y="5525903"/>
            <a:ext cx="11658600" cy="764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RIGHTS = things that you need which cannot be taken away</a:t>
            </a:r>
          </a:p>
        </p:txBody>
      </p:sp>
      <p:pic>
        <p:nvPicPr>
          <p:cNvPr id="4100" name="Picture 4" descr="Image result for image of the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5" y="632620"/>
            <a:ext cx="1147445" cy="11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ageenvision.com/150/37754-clip-art-graphic-of-a-yellow-guy-character-giving-a-speech-by-jester-art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2"/>
          <a:stretch/>
        </p:blipFill>
        <p:spPr bwMode="auto">
          <a:xfrm>
            <a:off x="71241" y="1911548"/>
            <a:ext cx="1428750" cy="141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cdn.playbuzz.com/cdn/f920f8f4-583f-4b1d-856a-748ee6214276/d73f4afe-7714-40de-9c59-168bc151b78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863" y="3355604"/>
            <a:ext cx="2751041" cy="183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9350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53379" y="15827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4800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UNIVERSAL DECLARATION OF HUMAN RIGHTS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6770" y="26122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800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=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26770" y="4176298"/>
            <a:ext cx="10515600" cy="1780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An agreement between lots of countries about the things that all people, all around the world, need which cannot be taken away. 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5278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759" y="1307642"/>
            <a:ext cx="11627742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The Universal Declaration on Human Rights has 30 sections, called articles.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36" y="2692022"/>
            <a:ext cx="1014126" cy="942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1500" y="3800396"/>
            <a:ext cx="1100632" cy="3224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</a:t>
            </a:r>
          </a:p>
          <a:p>
            <a:r>
              <a:rPr lang="en-GB" dirty="0"/>
              <a:t>2.</a:t>
            </a:r>
          </a:p>
          <a:p>
            <a:r>
              <a:rPr lang="en-GB" dirty="0"/>
              <a:t>3.</a:t>
            </a:r>
          </a:p>
          <a:p>
            <a:r>
              <a:rPr lang="en-GB" dirty="0"/>
              <a:t>4.</a:t>
            </a:r>
          </a:p>
          <a:p>
            <a:r>
              <a:rPr lang="en-GB" dirty="0"/>
              <a:t>5.</a:t>
            </a:r>
          </a:p>
          <a:p>
            <a:r>
              <a:rPr lang="en-GB" dirty="0"/>
              <a:t>6.</a:t>
            </a:r>
          </a:p>
          <a:p>
            <a:r>
              <a:rPr lang="en-GB" dirty="0"/>
              <a:t>7.</a:t>
            </a:r>
          </a:p>
          <a:p>
            <a:r>
              <a:rPr lang="en-GB" dirty="0"/>
              <a:t>8.</a:t>
            </a:r>
          </a:p>
          <a:p>
            <a:r>
              <a:rPr lang="en-GB" dirty="0"/>
              <a:t>9.</a:t>
            </a:r>
          </a:p>
          <a:p>
            <a:r>
              <a:rPr lang="en-GB" dirty="0"/>
              <a:t>10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887330" y="3800395"/>
            <a:ext cx="1100632" cy="3224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11.</a:t>
            </a:r>
          </a:p>
          <a:p>
            <a:r>
              <a:rPr lang="en-GB" dirty="0"/>
              <a:t>12.</a:t>
            </a:r>
          </a:p>
          <a:p>
            <a:r>
              <a:rPr lang="en-GB" dirty="0"/>
              <a:t>13.</a:t>
            </a:r>
          </a:p>
          <a:p>
            <a:r>
              <a:rPr lang="en-GB" dirty="0"/>
              <a:t>14.</a:t>
            </a:r>
          </a:p>
          <a:p>
            <a:r>
              <a:rPr lang="en-GB" dirty="0"/>
              <a:t>15.</a:t>
            </a:r>
          </a:p>
          <a:p>
            <a:r>
              <a:rPr lang="en-GB" dirty="0"/>
              <a:t>16.</a:t>
            </a:r>
          </a:p>
          <a:p>
            <a:r>
              <a:rPr lang="en-GB" dirty="0"/>
              <a:t>17.</a:t>
            </a:r>
          </a:p>
          <a:p>
            <a:r>
              <a:rPr lang="en-GB" dirty="0"/>
              <a:t>18.</a:t>
            </a:r>
          </a:p>
          <a:p>
            <a:r>
              <a:rPr lang="en-GB" dirty="0"/>
              <a:t>19.</a:t>
            </a:r>
          </a:p>
          <a:p>
            <a:r>
              <a:rPr lang="en-GB" dirty="0"/>
              <a:t>20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907775" y="3800395"/>
            <a:ext cx="1100632" cy="3224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21.</a:t>
            </a:r>
          </a:p>
          <a:p>
            <a:r>
              <a:rPr lang="en-GB" dirty="0"/>
              <a:t>22.</a:t>
            </a:r>
          </a:p>
          <a:p>
            <a:r>
              <a:rPr lang="en-GB" dirty="0"/>
              <a:t>23.</a:t>
            </a:r>
          </a:p>
          <a:p>
            <a:r>
              <a:rPr lang="en-GB" dirty="0"/>
              <a:t>24.</a:t>
            </a:r>
          </a:p>
          <a:p>
            <a:r>
              <a:rPr lang="en-GB" dirty="0"/>
              <a:t>25.</a:t>
            </a:r>
          </a:p>
          <a:p>
            <a:r>
              <a:rPr lang="en-GB" dirty="0"/>
              <a:t>26.</a:t>
            </a:r>
          </a:p>
          <a:p>
            <a:r>
              <a:rPr lang="en-GB" dirty="0"/>
              <a:t>27.</a:t>
            </a:r>
          </a:p>
          <a:p>
            <a:r>
              <a:rPr lang="en-GB" dirty="0"/>
              <a:t>28.</a:t>
            </a:r>
          </a:p>
          <a:p>
            <a:r>
              <a:rPr lang="en-GB" dirty="0"/>
              <a:t>29.</a:t>
            </a:r>
          </a:p>
          <a:p>
            <a:r>
              <a:rPr lang="en-GB" dirty="0"/>
              <a:t>30</a:t>
            </a:r>
          </a:p>
          <a:p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612567" y="2574388"/>
            <a:ext cx="3673304" cy="41359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1754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97981" y="1362165"/>
            <a:ext cx="10515600" cy="1780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The 30 articles are 30 things that all the countries promised they would try to make sure all people across the whole world had.</a:t>
            </a:r>
          </a:p>
        </p:txBody>
      </p:sp>
      <p:sp>
        <p:nvSpPr>
          <p:cNvPr id="5" name="AutoShape 2" descr="Image result for people working toget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2" name="Picture 4" descr="https://hermanuschamber.files.wordpress.com/2012/12/people-working-together-for-a-ca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718" y="3670903"/>
            <a:ext cx="40481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440" y="171839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8122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66157" y="5401582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NTPreCursivefk normal" charset="0"/>
                <a:ea typeface="NTPreCursivefk normal" charset="0"/>
                <a:cs typeface="NTPreCursivefk normal" charset="0"/>
              </a:rPr>
              <a:t>Today we are going to talk about article 22.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05" y="926598"/>
            <a:ext cx="1082675" cy="1082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6920" y="2009273"/>
            <a:ext cx="9258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</a:t>
            </a:r>
          </a:p>
          <a:p>
            <a:r>
              <a:rPr lang="en-GB" dirty="0"/>
              <a:t>2.</a:t>
            </a:r>
          </a:p>
          <a:p>
            <a:r>
              <a:rPr lang="en-GB" dirty="0"/>
              <a:t>3.</a:t>
            </a:r>
          </a:p>
          <a:p>
            <a:r>
              <a:rPr lang="en-GB" dirty="0"/>
              <a:t>4.</a:t>
            </a:r>
          </a:p>
          <a:p>
            <a:r>
              <a:rPr lang="en-GB" dirty="0"/>
              <a:t>5.</a:t>
            </a:r>
          </a:p>
          <a:p>
            <a:r>
              <a:rPr lang="en-GB" dirty="0"/>
              <a:t>6.</a:t>
            </a:r>
          </a:p>
          <a:p>
            <a:r>
              <a:rPr lang="en-GB" dirty="0"/>
              <a:t>7.</a:t>
            </a:r>
          </a:p>
          <a:p>
            <a:r>
              <a:rPr lang="en-GB" dirty="0"/>
              <a:t>8.</a:t>
            </a:r>
          </a:p>
          <a:p>
            <a:r>
              <a:rPr lang="en-GB" dirty="0"/>
              <a:t>9.</a:t>
            </a:r>
          </a:p>
          <a:p>
            <a:r>
              <a:rPr lang="en-GB" dirty="0"/>
              <a:t>10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182750" y="2009272"/>
            <a:ext cx="9258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11.</a:t>
            </a:r>
          </a:p>
          <a:p>
            <a:r>
              <a:rPr lang="en-GB" dirty="0"/>
              <a:t>12.</a:t>
            </a:r>
          </a:p>
          <a:p>
            <a:r>
              <a:rPr lang="en-GB" dirty="0"/>
              <a:t>13.</a:t>
            </a:r>
          </a:p>
          <a:p>
            <a:r>
              <a:rPr lang="en-GB" dirty="0"/>
              <a:t>14.</a:t>
            </a:r>
          </a:p>
          <a:p>
            <a:r>
              <a:rPr lang="en-GB" dirty="0"/>
              <a:t>15.</a:t>
            </a:r>
          </a:p>
          <a:p>
            <a:r>
              <a:rPr lang="en-GB" dirty="0"/>
              <a:t>16.</a:t>
            </a:r>
          </a:p>
          <a:p>
            <a:r>
              <a:rPr lang="en-GB" dirty="0"/>
              <a:t>17.</a:t>
            </a:r>
          </a:p>
          <a:p>
            <a:r>
              <a:rPr lang="en-GB" dirty="0"/>
              <a:t>18.</a:t>
            </a:r>
          </a:p>
          <a:p>
            <a:r>
              <a:rPr lang="en-GB" dirty="0"/>
              <a:t>19.</a:t>
            </a:r>
          </a:p>
          <a:p>
            <a:r>
              <a:rPr lang="en-GB" dirty="0"/>
              <a:t>20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203195" y="2009272"/>
            <a:ext cx="9258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21.</a:t>
            </a:r>
          </a:p>
          <a:p>
            <a:r>
              <a:rPr lang="en-GB" dirty="0"/>
              <a:t>22.</a:t>
            </a:r>
          </a:p>
          <a:p>
            <a:r>
              <a:rPr lang="en-GB" dirty="0"/>
              <a:t>23.</a:t>
            </a:r>
          </a:p>
          <a:p>
            <a:r>
              <a:rPr lang="en-GB" dirty="0"/>
              <a:t>24.</a:t>
            </a:r>
          </a:p>
          <a:p>
            <a:r>
              <a:rPr lang="en-GB" dirty="0"/>
              <a:t>25.</a:t>
            </a:r>
          </a:p>
          <a:p>
            <a:r>
              <a:rPr lang="en-GB" dirty="0"/>
              <a:t>26.</a:t>
            </a:r>
          </a:p>
          <a:p>
            <a:r>
              <a:rPr lang="en-GB" dirty="0"/>
              <a:t>27.</a:t>
            </a:r>
          </a:p>
          <a:p>
            <a:r>
              <a:rPr lang="en-GB" dirty="0"/>
              <a:t>28.</a:t>
            </a:r>
          </a:p>
          <a:p>
            <a:r>
              <a:rPr lang="en-GB" dirty="0"/>
              <a:t>29.</a:t>
            </a:r>
          </a:p>
          <a:p>
            <a:r>
              <a:rPr lang="en-GB" dirty="0"/>
              <a:t>30</a:t>
            </a:r>
          </a:p>
          <a:p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907987" y="815671"/>
            <a:ext cx="3089910" cy="43329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7203195" y="2262261"/>
            <a:ext cx="454025" cy="4000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8884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358</Words>
  <Application>Microsoft Macintosh PowerPoint</Application>
  <PresentationFormat>Widescreen</PresentationFormat>
  <Paragraphs>125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NTPreCursivefk normal</vt:lpstr>
      <vt:lpstr>Arial</vt:lpstr>
      <vt:lpstr>Office Theme</vt:lpstr>
      <vt:lpstr>PowerPoint Presentation</vt:lpstr>
      <vt:lpstr>The 10th December 1948 was a very important day.</vt:lpstr>
      <vt:lpstr>PowerPoint Presentation</vt:lpstr>
      <vt:lpstr>PowerPoint Presentation</vt:lpstr>
      <vt:lpstr>UNIVERSAL = all around the world</vt:lpstr>
      <vt:lpstr>UNIVERSAL DECLARATION OF HUMAN RIGHTS</vt:lpstr>
      <vt:lpstr>The Universal Declaration on Human Rights has 30 sections, called articles.</vt:lpstr>
      <vt:lpstr>PowerPoint Presentation</vt:lpstr>
      <vt:lpstr>Today we are going to talk about article 22.</vt:lpstr>
      <vt:lpstr>PowerPoint Presentation</vt:lpstr>
      <vt:lpstr>Basic Needs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Gifford</dc:creator>
  <cp:lastModifiedBy>Microsoft Office User</cp:lastModifiedBy>
  <cp:revision>16</cp:revision>
  <dcterms:created xsi:type="dcterms:W3CDTF">2016-02-19T17:15:20Z</dcterms:created>
  <dcterms:modified xsi:type="dcterms:W3CDTF">2016-05-11T14:28:33Z</dcterms:modified>
</cp:coreProperties>
</file>