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62"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60BC6-B967-4A96-A2FA-AB5F493EA026}" type="datetimeFigureOut">
              <a:rPr lang="en-US"/>
              <a:t>5/12/16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D0C63-7337-46D1-8EF9-7165AA8F7194}" type="slidenum">
              <a:rPr lang="en-US"/>
              <a:t>‹#›</a:t>
            </a:fld>
            <a:endParaRPr lang="en-US"/>
          </a:p>
        </p:txBody>
      </p:sp>
    </p:spTree>
    <p:extLst>
      <p:ext uri="{BB962C8B-B14F-4D97-AF65-F5344CB8AC3E}">
        <p14:creationId xmlns:p14="http://schemas.microsoft.com/office/powerpoint/2010/main" val="102374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D0C63-7337-46D1-8EF9-7165AA8F7194}" type="slidenum">
              <a:rPr lang="en-US"/>
              <a:t>2</a:t>
            </a:fld>
            <a:endParaRPr lang="en-US"/>
          </a:p>
        </p:txBody>
      </p:sp>
    </p:spTree>
    <p:extLst>
      <p:ext uri="{BB962C8B-B14F-4D97-AF65-F5344CB8AC3E}">
        <p14:creationId xmlns:p14="http://schemas.microsoft.com/office/powerpoint/2010/main" val="10118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D0C63-7337-46D1-8EF9-7165AA8F7194}" type="slidenum">
              <a:rPr lang="en-US"/>
              <a:t>3</a:t>
            </a:fld>
            <a:endParaRPr lang="en-US"/>
          </a:p>
        </p:txBody>
      </p:sp>
    </p:spTree>
    <p:extLst>
      <p:ext uri="{BB962C8B-B14F-4D97-AF65-F5344CB8AC3E}">
        <p14:creationId xmlns:p14="http://schemas.microsoft.com/office/powerpoint/2010/main" val="13582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D0C63-7337-46D1-8EF9-7165AA8F7194}" type="slidenum">
              <a:rPr lang="en-US"/>
              <a:t>4</a:t>
            </a:fld>
            <a:endParaRPr lang="en-US"/>
          </a:p>
        </p:txBody>
      </p:sp>
    </p:spTree>
    <p:extLst>
      <p:ext uri="{BB962C8B-B14F-4D97-AF65-F5344CB8AC3E}">
        <p14:creationId xmlns:p14="http://schemas.microsoft.com/office/powerpoint/2010/main" val="361980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D0C63-7337-46D1-8EF9-7165AA8F7194}" type="slidenum">
              <a:rPr lang="en-US"/>
              <a:t>5</a:t>
            </a:fld>
            <a:endParaRPr lang="en-US"/>
          </a:p>
        </p:txBody>
      </p:sp>
    </p:spTree>
    <p:extLst>
      <p:ext uri="{BB962C8B-B14F-4D97-AF65-F5344CB8AC3E}">
        <p14:creationId xmlns:p14="http://schemas.microsoft.com/office/powerpoint/2010/main" val="362783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D0C63-7337-46D1-8EF9-7165AA8F7194}" type="slidenum">
              <a:rPr lang="en-US"/>
              <a:t>6</a:t>
            </a:fld>
            <a:endParaRPr lang="en-US"/>
          </a:p>
        </p:txBody>
      </p:sp>
    </p:spTree>
    <p:extLst>
      <p:ext uri="{BB962C8B-B14F-4D97-AF65-F5344CB8AC3E}">
        <p14:creationId xmlns:p14="http://schemas.microsoft.com/office/powerpoint/2010/main" val="260991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ABE040-C57D-5B4A-BAC5-FCAD6C5BBC90}"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78447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ABE040-C57D-5B4A-BAC5-FCAD6C5BBC90}"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73333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ABE040-C57D-5B4A-BAC5-FCAD6C5BBC90}"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7505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ABE040-C57D-5B4A-BAC5-FCAD6C5BBC90}"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97533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ABE040-C57D-5B4A-BAC5-FCAD6C5BBC90}"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653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ABE040-C57D-5B4A-BAC5-FCAD6C5BBC90}"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99962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6ABE040-C57D-5B4A-BAC5-FCAD6C5BBC90}" type="datetimeFigureOut">
              <a:rPr lang="en-US" smtClean="0"/>
              <a:t>5/12/16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95204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6ABE040-C57D-5B4A-BAC5-FCAD6C5BBC90}" type="datetimeFigureOut">
              <a:rPr lang="en-US" smtClean="0"/>
              <a:t>5/12/16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17905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BE040-C57D-5B4A-BAC5-FCAD6C5BBC90}" type="datetimeFigureOut">
              <a:rPr lang="en-US" smtClean="0"/>
              <a:t>5/12/16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7887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ABE040-C57D-5B4A-BAC5-FCAD6C5BBC90}"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59781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ABE040-C57D-5B4A-BAC5-FCAD6C5BBC90}"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FDD12-EA0F-1741-A40B-F4A881D02298}" type="slidenum">
              <a:rPr lang="en-US" smtClean="0"/>
              <a:t>‹#›</a:t>
            </a:fld>
            <a:endParaRPr lang="en-US"/>
          </a:p>
        </p:txBody>
      </p:sp>
    </p:spTree>
    <p:extLst>
      <p:ext uri="{BB962C8B-B14F-4D97-AF65-F5344CB8AC3E}">
        <p14:creationId xmlns:p14="http://schemas.microsoft.com/office/powerpoint/2010/main" val="1538943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E040-C57D-5B4A-BAC5-FCAD6C5BBC90}" type="datetimeFigureOut">
              <a:rPr lang="en-US" smtClean="0"/>
              <a:t>5/12/16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FDD12-EA0F-1741-A40B-F4A881D02298}" type="slidenum">
              <a:rPr lang="en-US" smtClean="0"/>
              <a:t>‹#›</a:t>
            </a:fld>
            <a:endParaRPr lang="en-US"/>
          </a:p>
        </p:txBody>
      </p:sp>
    </p:spTree>
    <p:extLst>
      <p:ext uri="{BB962C8B-B14F-4D97-AF65-F5344CB8AC3E}">
        <p14:creationId xmlns:p14="http://schemas.microsoft.com/office/powerpoint/2010/main" val="60415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itle 1"/>
          <p:cNvSpPr txBox="1">
            <a:spLocks/>
          </p:cNvSpPr>
          <p:nvPr/>
        </p:nvSpPr>
        <p:spPr>
          <a:xfrm rot="10800000" flipV="1">
            <a:off x="129540" y="210492"/>
            <a:ext cx="5665470" cy="216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smtClean="0">
                <a:latin typeface="NTPreCursivefk normal" charset="0"/>
                <a:ea typeface="NTPreCursivefk normal" charset="0"/>
                <a:cs typeface="NTPreCursivefk normal" charset="0"/>
              </a:rPr>
              <a:t>Year 2 Spring 2</a:t>
            </a:r>
            <a:endParaRPr lang="en-US" sz="1100" b="1" dirty="0">
              <a:latin typeface="NTPreCursivefk normal" charset="0"/>
              <a:ea typeface="NTPreCursivefk normal" charset="0"/>
              <a:cs typeface="NTPreCursivefk normal" charset="0"/>
            </a:endParaRPr>
          </a:p>
          <a:p>
            <a:r>
              <a:rPr lang="en-US" sz="1100" b="1" dirty="0" smtClean="0">
                <a:latin typeface="NTPreCursivefk normal" charset="0"/>
                <a:ea typeface="NTPreCursivefk normal" charset="0"/>
                <a:cs typeface="NTPreCursivefk normal" charset="0"/>
              </a:rPr>
              <a:t>Creativity, Honesty, </a:t>
            </a:r>
            <a:r>
              <a:rPr lang="en-US" sz="1100" b="1" dirty="0" err="1" smtClean="0">
                <a:latin typeface="NTPreCursivefk normal" charset="0"/>
                <a:ea typeface="NTPreCursivefk normal" charset="0"/>
                <a:cs typeface="NTPreCursivefk normal" charset="0"/>
              </a:rPr>
              <a:t>Humour</a:t>
            </a:r>
            <a:r>
              <a:rPr lang="en-US" sz="1100" b="1" dirty="0" smtClean="0">
                <a:latin typeface="NTPreCursivefk normal" charset="0"/>
                <a:ea typeface="NTPreCursivefk normal" charset="0"/>
                <a:cs typeface="NTPreCursivefk normal" charset="0"/>
              </a:rPr>
              <a:t> </a:t>
            </a:r>
            <a:r>
              <a:rPr lang="en-US" sz="1200" b="1" dirty="0" smtClean="0">
                <a:latin typeface="NTPreCursivefk normal" charset="0"/>
                <a:ea typeface="NTPreCursivefk normal" charset="0"/>
                <a:cs typeface="NTPreCursivefk normal" charset="0"/>
              </a:rPr>
              <a:t> </a:t>
            </a:r>
            <a:endParaRPr lang="en-US" sz="1200" b="1" dirty="0">
              <a:latin typeface="NTPreCursivefk normal" charset="0"/>
              <a:ea typeface="NTPreCursivefk normal" charset="0"/>
              <a:cs typeface="NTPreCursivefk norm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977" y="717286"/>
            <a:ext cx="8288066" cy="5854964"/>
          </a:xfrm>
          <a:prstGeom prst="rect">
            <a:avLst/>
          </a:prstGeom>
        </p:spPr>
      </p:pic>
    </p:spTree>
    <p:extLst>
      <p:ext uri="{BB962C8B-B14F-4D97-AF65-F5344CB8AC3E}">
        <p14:creationId xmlns:p14="http://schemas.microsoft.com/office/powerpoint/2010/main" val="76066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155" y="5535283"/>
            <a:ext cx="10515600" cy="1325563"/>
          </a:xfrm>
        </p:spPr>
        <p:txBody>
          <a:bodyPr/>
          <a:lstStyle/>
          <a:p>
            <a:pPr algn="ctr"/>
            <a:r>
              <a:rPr lang="en-US" b="1" dirty="0">
                <a:latin typeface="NTPreCursivefk normal" charset="0"/>
                <a:ea typeface="NTPreCursivefk normal" charset="0"/>
                <a:cs typeface="NTPreCursivefk normal" charset="0"/>
              </a:rPr>
              <a:t>Dogs bark, bear their teeth and growl to look scary</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9331"/>
          <a:stretch/>
        </p:blipFill>
        <p:spPr>
          <a:xfrm>
            <a:off x="1389540" y="327681"/>
            <a:ext cx="8730615" cy="5101084"/>
          </a:xfr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40448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3" y="5519535"/>
            <a:ext cx="10515600" cy="1325563"/>
          </a:xfrm>
        </p:spPr>
        <p:txBody>
          <a:bodyPr>
            <a:normAutofit/>
          </a:bodyPr>
          <a:lstStyle/>
          <a:p>
            <a:pPr algn="ctr"/>
            <a:r>
              <a:rPr lang="en-US" sz="5400" b="1" dirty="0">
                <a:latin typeface="NTPreCursivefk normal" charset="0"/>
                <a:ea typeface="NTPreCursivefk normal" charset="0"/>
                <a:cs typeface="NTPreCursivefk normal" charset="0"/>
              </a:rPr>
              <a:t>Echidnas raised their spines to look bigger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610" y="56139"/>
            <a:ext cx="8170715" cy="5464166"/>
          </a:xfr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75606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7" y="541327"/>
            <a:ext cx="10515600" cy="1325563"/>
          </a:xfrm>
        </p:spPr>
        <p:txBody>
          <a:bodyPr>
            <a:normAutofit fontScale="90000"/>
          </a:bodyPr>
          <a:lstStyle/>
          <a:p>
            <a:r>
              <a:rPr lang="en-US" dirty="0">
                <a:latin typeface="NTPreCursivefk normal" charset="0"/>
                <a:ea typeface="NTPreCursivefk normal" charset="0"/>
                <a:cs typeface="NTPreCursivefk normal" charset="0"/>
              </a:rPr>
              <a:t>The frill necked lizard has to protect itself against animals that try to hurt it.  Its only real </a:t>
            </a:r>
            <a:r>
              <a:rPr lang="en-US" dirty="0" err="1">
                <a:latin typeface="NTPreCursivefk normal" charset="0"/>
                <a:ea typeface="NTPreCursivefk normal" charset="0"/>
                <a:cs typeface="NTPreCursivefk normal" charset="0"/>
              </a:rPr>
              <a:t>defence</a:t>
            </a:r>
            <a:r>
              <a:rPr lang="en-US" dirty="0">
                <a:latin typeface="NTPreCursivefk normal" charset="0"/>
                <a:ea typeface="NTPreCursivefk normal" charset="0"/>
                <a:cs typeface="NTPreCursivefk normal" charset="0"/>
              </a:rPr>
              <a:t> is to look bigger than it really is. This is what it does: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0013" y="2236668"/>
            <a:ext cx="5534246" cy="4150685"/>
          </a:xfrm>
        </p:spPr>
      </p:pic>
      <p:sp>
        <p:nvSpPr>
          <p:cNvPr id="5" name="TextBox 4"/>
          <p:cNvSpPr txBox="1"/>
          <p:nvPr/>
        </p:nvSpPr>
        <p:spPr>
          <a:xfrm>
            <a:off x="7032812" y="2236668"/>
            <a:ext cx="4477870" cy="4031873"/>
          </a:xfrm>
          <a:prstGeom prst="rect">
            <a:avLst/>
          </a:prstGeom>
          <a:noFill/>
        </p:spPr>
        <p:txBody>
          <a:bodyPr wrap="square" rtlCol="0">
            <a:spAutoFit/>
          </a:bodyPr>
          <a:lstStyle/>
          <a:p>
            <a:pPr marL="285750" indent="-285750">
              <a:buFont typeface="Arial" charset="0"/>
              <a:buChar char="•"/>
            </a:pPr>
            <a:r>
              <a:rPr lang="en-US" sz="3200" dirty="0">
                <a:latin typeface="NTPreCursivefk normal" charset="0"/>
                <a:ea typeface="NTPreCursivefk normal" charset="0"/>
                <a:cs typeface="NTPreCursivefk normal" charset="0"/>
              </a:rPr>
              <a:t>Puffs out its cheeks</a:t>
            </a:r>
          </a:p>
          <a:p>
            <a:pPr marL="285750" indent="-285750">
              <a:buFont typeface="Arial" charset="0"/>
              <a:buChar char="•"/>
            </a:pPr>
            <a:r>
              <a:rPr lang="en-US" sz="3200" dirty="0">
                <a:latin typeface="NTPreCursivefk normal" charset="0"/>
                <a:ea typeface="NTPreCursivefk normal" charset="0"/>
                <a:cs typeface="NTPreCursivefk normal" charset="0"/>
              </a:rPr>
              <a:t>Hisses </a:t>
            </a:r>
          </a:p>
          <a:p>
            <a:pPr marL="285750" indent="-285750">
              <a:buFont typeface="Arial" charset="0"/>
              <a:buChar char="•"/>
            </a:pPr>
            <a:r>
              <a:rPr lang="en-US" sz="3200" dirty="0">
                <a:latin typeface="NTPreCursivefk normal" charset="0"/>
                <a:ea typeface="NTPreCursivefk normal" charset="0"/>
                <a:cs typeface="NTPreCursivefk normal" charset="0"/>
              </a:rPr>
              <a:t>Fans out the frill around its neck to look much bigger.</a:t>
            </a:r>
          </a:p>
          <a:p>
            <a:pPr marL="285750" indent="-285750">
              <a:buFont typeface="Arial" charset="0"/>
              <a:buChar char="•"/>
            </a:pPr>
            <a:r>
              <a:rPr lang="en-US" sz="3200" dirty="0">
                <a:latin typeface="NTPreCursivefk normal" charset="0"/>
                <a:ea typeface="NTPreCursivefk normal" charset="0"/>
                <a:cs typeface="NTPreCursivefk normal" charset="0"/>
              </a:rPr>
              <a:t>Stands up on its back legs to look taller.</a:t>
            </a:r>
          </a:p>
          <a:p>
            <a:pPr marL="285750" indent="-285750">
              <a:buFont typeface="Arial" charset="0"/>
              <a:buChar char="•"/>
            </a:pPr>
            <a:r>
              <a:rPr lang="en-US" sz="3200" dirty="0">
                <a:latin typeface="NTPreCursivefk normal" charset="0"/>
                <a:ea typeface="NTPreCursivefk normal" charset="0"/>
                <a:cs typeface="NTPreCursivefk normal" charset="0"/>
              </a:rPr>
              <a:t>Runs away or climbs up a tree.</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448684" y="0"/>
            <a:ext cx="1699260" cy="785477"/>
          </a:xfrm>
          <a:prstGeom prst="rect">
            <a:avLst/>
          </a:prstGeom>
          <a:noFill/>
        </p:spPr>
      </p:pic>
    </p:spTree>
    <p:extLst>
      <p:ext uri="{BB962C8B-B14F-4D97-AF65-F5344CB8AC3E}">
        <p14:creationId xmlns:p14="http://schemas.microsoft.com/office/powerpoint/2010/main" val="192421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8057" y="124146"/>
            <a:ext cx="7555886" cy="6598807"/>
          </a:xfr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22850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69389"/>
            <a:ext cx="9749589" cy="5747158"/>
          </a:xfr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482657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102</Words>
  <Application>Microsoft Macintosh PowerPoint</Application>
  <PresentationFormat>Widescreen</PresentationFormat>
  <Paragraphs>15</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Calibri Light</vt:lpstr>
      <vt:lpstr>NTPreCursivefk normal</vt:lpstr>
      <vt:lpstr>Arial</vt:lpstr>
      <vt:lpstr>Office Theme</vt:lpstr>
      <vt:lpstr>PowerPoint Presentation</vt:lpstr>
      <vt:lpstr>Dogs bark, bear their teeth and growl to look scary</vt:lpstr>
      <vt:lpstr>Echidnas raised their spines to look bigger</vt:lpstr>
      <vt:lpstr>The frill necked lizard has to protect itself against animals that try to hurt it.  Its only real defence is to look bigger than it really is. This is what it does: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Gifford</dc:creator>
  <cp:lastModifiedBy>Microsoft Office User</cp:lastModifiedBy>
  <cp:revision>7</cp:revision>
  <dcterms:created xsi:type="dcterms:W3CDTF">2016-02-08T15:26:29Z</dcterms:created>
  <dcterms:modified xsi:type="dcterms:W3CDTF">2016-05-12T16:16:45Z</dcterms:modified>
</cp:coreProperties>
</file>