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75" r:id="rId2"/>
    <p:sldId id="257" r:id="rId3"/>
    <p:sldId id="265" r:id="rId4"/>
    <p:sldId id="264" r:id="rId5"/>
    <p:sldId id="267" r:id="rId6"/>
    <p:sldId id="259" r:id="rId7"/>
    <p:sldId id="260" r:id="rId8"/>
    <p:sldId id="268" r:id="rId9"/>
    <p:sldId id="258" r:id="rId10"/>
    <p:sldId id="263" r:id="rId11"/>
    <p:sldId id="261" r:id="rId12"/>
    <p:sldId id="271" r:id="rId13"/>
    <p:sldId id="270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33"/>
  </p:normalViewPr>
  <p:slideViewPr>
    <p:cSldViewPr snapToGrid="0" snapToObjects="1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96D4B-D8B1-6F44-90D9-E2DA9C999169}" type="datetimeFigureOut">
              <a:rPr lang="en-US" smtClean="0"/>
              <a:t>5/12/16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8401F-24E6-884B-B7E9-90EB3A1D9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41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8401F-24E6-884B-B7E9-90EB3A1D95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71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opportunity</a:t>
            </a:r>
            <a:r>
              <a:rPr lang="en-US" baseline="0" dirty="0"/>
              <a:t> to remind children of the importance of flushing the toilet after they have used it. The discussion can focus on being kind by showing consideration to others and leaving things in a better condition than you found them.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8401F-24E6-884B-B7E9-90EB3A1D95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29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8401F-24E6-884B-B7E9-90EB3A1D95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53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8401F-24E6-884B-B7E9-90EB3A1D95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06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8401F-24E6-884B-B7E9-90EB3A1D95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8401F-24E6-884B-B7E9-90EB3A1D95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91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8401F-24E6-884B-B7E9-90EB3A1D95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23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8401F-24E6-884B-B7E9-90EB3A1D95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50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38B62-A49D-4901-9F31-B4C6DD575DF0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5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38B62-A49D-4901-9F31-B4C6DD575DF0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03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38B62-A49D-4901-9F31-B4C6DD575DF0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27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8401F-24E6-884B-B7E9-90EB3A1D95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17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38B62-A49D-4901-9F31-B4C6DD575DF0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06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38B62-A49D-4901-9F31-B4C6DD575DF0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41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38B62-A49D-4901-9F31-B4C6DD575DF0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0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38B62-A49D-4901-9F31-B4C6DD575DF0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03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38B62-A49D-4901-9F31-B4C6DD575DF0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96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38B62-A49D-4901-9F31-B4C6DD575DF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063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38B62-A49D-4901-9F31-B4C6DD575DF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13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8401F-24E6-884B-B7E9-90EB3A1D95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10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8401F-24E6-884B-B7E9-90EB3A1D95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94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8401F-24E6-884B-B7E9-90EB3A1D95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87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8401F-24E6-884B-B7E9-90EB3A1D95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3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8401F-24E6-884B-B7E9-90EB3A1D95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98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8401F-24E6-884B-B7E9-90EB3A1D95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7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8401F-24E6-884B-B7E9-90EB3A1D95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1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1E5C-A97F-EA43-9140-2C0223CEDB1E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AAA-BE24-7B49-AFEF-DE5F76C2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44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1E5C-A97F-EA43-9140-2C0223CEDB1E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AAA-BE24-7B49-AFEF-DE5F76C2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5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1E5C-A97F-EA43-9140-2C0223CEDB1E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AAA-BE24-7B49-AFEF-DE5F76C2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1E5C-A97F-EA43-9140-2C0223CEDB1E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AAA-BE24-7B49-AFEF-DE5F76C2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1E5C-A97F-EA43-9140-2C0223CEDB1E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AAA-BE24-7B49-AFEF-DE5F76C2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4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1E5C-A97F-EA43-9140-2C0223CEDB1E}" type="datetimeFigureOut">
              <a:rPr lang="en-US" smtClean="0"/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AAA-BE24-7B49-AFEF-DE5F76C2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50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1E5C-A97F-EA43-9140-2C0223CEDB1E}" type="datetimeFigureOut">
              <a:rPr lang="en-US" smtClean="0"/>
              <a:t>5/12/16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AAA-BE24-7B49-AFEF-DE5F76C2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1E5C-A97F-EA43-9140-2C0223CEDB1E}" type="datetimeFigureOut">
              <a:rPr lang="en-US" smtClean="0"/>
              <a:t>5/12/16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AAA-BE24-7B49-AFEF-DE5F76C2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1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1E5C-A97F-EA43-9140-2C0223CEDB1E}" type="datetimeFigureOut">
              <a:rPr lang="en-US" smtClean="0"/>
              <a:t>5/12/16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AAA-BE24-7B49-AFEF-DE5F76C2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1E5C-A97F-EA43-9140-2C0223CEDB1E}" type="datetimeFigureOut">
              <a:rPr lang="en-US" smtClean="0"/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AAA-BE24-7B49-AFEF-DE5F76C2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06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1E5C-A97F-EA43-9140-2C0223CEDB1E}" type="datetimeFigureOut">
              <a:rPr lang="en-US" smtClean="0"/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FEAAA-BE24-7B49-AFEF-DE5F76C2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28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1E5C-A97F-EA43-9140-2C0223CEDB1E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FEAAA-BE24-7B49-AFEF-DE5F76C2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3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tiff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29540" y="2104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Year 2 Autumn 1 </a:t>
            </a:r>
          </a:p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Self Control and Dignity, Bravery, Love and Kindness </a:t>
            </a:r>
            <a:r>
              <a:rPr lang="en-US" sz="1200" b="1" dirty="0"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30" y="934066"/>
            <a:ext cx="7865156" cy="555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7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2"/>
          <a:stretch/>
        </p:blipFill>
        <p:spPr>
          <a:xfrm>
            <a:off x="345689" y="1591646"/>
            <a:ext cx="5804358" cy="3515613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18731" y="266083"/>
            <a:ext cx="7493619" cy="1325563"/>
          </a:xfrm>
        </p:spPr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You have used the toilet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724" y="1591646"/>
            <a:ext cx="4817021" cy="360811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659452" y="5605210"/>
            <a:ext cx="84121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To show love and kindness I would….. </a:t>
            </a:r>
          </a:p>
        </p:txBody>
      </p:sp>
    </p:spTree>
    <p:extLst>
      <p:ext uri="{BB962C8B-B14F-4D97-AF65-F5344CB8AC3E}">
        <p14:creationId xmlns:p14="http://schemas.microsoft.com/office/powerpoint/2010/main" val="1483163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868" y="266083"/>
            <a:ext cx="7625576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A classmate is crying because she has lost her gloves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53" y="1775757"/>
            <a:ext cx="5723750" cy="4215161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23695" y="5227018"/>
            <a:ext cx="84121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To show love and kindness I would….. </a:t>
            </a:r>
          </a:p>
        </p:txBody>
      </p:sp>
    </p:spTree>
    <p:extLst>
      <p:ext uri="{BB962C8B-B14F-4D97-AF65-F5344CB8AC3E}">
        <p14:creationId xmlns:p14="http://schemas.microsoft.com/office/powerpoint/2010/main" val="2111780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335" y="266083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NTPreCursivefk normal" charset="0"/>
                <a:ea typeface="NTPreCursivefk normal" charset="0"/>
                <a:cs typeface="NTPreCursivefk normal" charset="0"/>
              </a:rPr>
              <a:t>A new child at school hasn’t made any friends yet</a:t>
            </a:r>
          </a:p>
        </p:txBody>
      </p:sp>
      <p:pic>
        <p:nvPicPr>
          <p:cNvPr id="3074" name="Picture 2" descr="http://bloximages.chicago2.vip.townnews.com/casperjournal.com/content/tncms/assets/v3/editorial/3/4d/34d055de-d94b-57f0-b45c-78498240f26c/4e8f4685ca8c7.preview-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728" y="1461372"/>
            <a:ext cx="4645775" cy="308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535" y="6023620"/>
            <a:ext cx="1982465" cy="77405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23695" y="5322861"/>
            <a:ext cx="84121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To show love and kindness I would….. </a:t>
            </a:r>
          </a:p>
        </p:txBody>
      </p:sp>
    </p:spTree>
    <p:extLst>
      <p:ext uri="{BB962C8B-B14F-4D97-AF65-F5344CB8AC3E}">
        <p14:creationId xmlns:p14="http://schemas.microsoft.com/office/powerpoint/2010/main" val="3810703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091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NTPreCursivefk normal" charset="0"/>
                <a:ea typeface="NTPreCursivefk normal" charset="0"/>
                <a:cs typeface="NTPreCursivefk normal" charset="0"/>
              </a:rPr>
              <a:t>Your friend has been ill and away from school</a:t>
            </a:r>
          </a:p>
        </p:txBody>
      </p:sp>
      <p:pic>
        <p:nvPicPr>
          <p:cNvPr id="2050" name="Picture 2" descr="https://www.polkcountyiowa.gov/media/9945/sick-girl-in-b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842" y="1936348"/>
            <a:ext cx="5732415" cy="432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0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7588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419" y="359642"/>
            <a:ext cx="7792844" cy="132556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NTPreCursivefk normal" charset="0"/>
                <a:ea typeface="NTPreCursivefk normal" charset="0"/>
                <a:cs typeface="NTPreCursivefk normal" charset="0"/>
              </a:rPr>
              <a:t>A child has been waiting to play with the football you are playing with</a:t>
            </a:r>
          </a:p>
        </p:txBody>
      </p:sp>
      <p:pic>
        <p:nvPicPr>
          <p:cNvPr id="4098" name="Picture 2" descr="http://thumbs.dreamstime.com/x/young-girl-playing-soccer-5972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546" r="-1541" b="14428"/>
          <a:stretch/>
        </p:blipFill>
        <p:spPr bwMode="auto">
          <a:xfrm>
            <a:off x="1917966" y="1941975"/>
            <a:ext cx="3245049" cy="345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097" y="102309"/>
            <a:ext cx="2056130" cy="92011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307168" y="5592277"/>
            <a:ext cx="84121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To show love and kindness I would….. </a:t>
            </a:r>
          </a:p>
        </p:txBody>
      </p:sp>
    </p:spTree>
    <p:extLst>
      <p:ext uri="{BB962C8B-B14F-4D97-AF65-F5344CB8AC3E}">
        <p14:creationId xmlns:p14="http://schemas.microsoft.com/office/powerpoint/2010/main" val="704930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331" y="255996"/>
            <a:ext cx="8751849" cy="132556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NTPreCursivefk normal" charset="0"/>
                <a:ea typeface="NTPreCursivefk normal" charset="0"/>
                <a:cs typeface="NTPreCursivefk normal" charset="0"/>
              </a:rPr>
              <a:t>Your mum and dad have lots of washing up to do and they also need to get ready to go out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336" y="170548"/>
            <a:ext cx="2056130" cy="92011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281747" y="3878690"/>
            <a:ext cx="4604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To show love and kindness I would…..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35" y="2047669"/>
            <a:ext cx="63500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6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2477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NTPreCursivefk normal" charset="0"/>
                <a:ea typeface="NTPreCursivefk normal" charset="0"/>
                <a:cs typeface="NTPreCursivefk normal" charset="0"/>
              </a:rPr>
              <a:t>You are playing tag and accidentally knock someone over</a:t>
            </a:r>
          </a:p>
        </p:txBody>
      </p:sp>
      <p:pic>
        <p:nvPicPr>
          <p:cNvPr id="6146" name="Picture 2" descr="http://offancifulthoughts.files.wordpress.com/2011/09/4334385-little-girl-falling-off-at-the-park-on-sunny-d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15" y="2138040"/>
            <a:ext cx="5651790" cy="377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038" y="42609"/>
            <a:ext cx="2056130" cy="92011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433119" y="2417879"/>
            <a:ext cx="46213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To show love and kindness I would….. </a:t>
            </a:r>
          </a:p>
        </p:txBody>
      </p:sp>
    </p:spTree>
    <p:extLst>
      <p:ext uri="{BB962C8B-B14F-4D97-AF65-F5344CB8AC3E}">
        <p14:creationId xmlns:p14="http://schemas.microsoft.com/office/powerpoint/2010/main" val="4057025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9142" t="168" r="10265" b="-168"/>
          <a:stretch>
            <a:fillRect/>
          </a:stretch>
        </p:blipFill>
        <p:spPr>
          <a:xfrm>
            <a:off x="409484" y="3613324"/>
            <a:ext cx="2648214" cy="2498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9844" t="-196" r="7944" b="196"/>
          <a:stretch>
            <a:fillRect/>
          </a:stretch>
        </p:blipFill>
        <p:spPr>
          <a:xfrm>
            <a:off x="3659244" y="2423566"/>
            <a:ext cx="4016923" cy="3472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l="40680" t="184" r="-52" b="-184"/>
          <a:stretch>
            <a:fillRect/>
          </a:stretch>
        </p:blipFill>
        <p:spPr>
          <a:xfrm>
            <a:off x="8273690" y="1593305"/>
            <a:ext cx="3727231" cy="4040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112" y="493705"/>
            <a:ext cx="7107238" cy="110799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Raising Assistance Dogs</a:t>
            </a:r>
          </a:p>
        </p:txBody>
      </p:sp>
      <p:sp>
        <p:nvSpPr>
          <p:cNvPr id="9" name="Curved Up Arrow 8"/>
          <p:cNvSpPr/>
          <p:nvPr/>
        </p:nvSpPr>
        <p:spPr>
          <a:xfrm rot="-600000">
            <a:off x="2389052" y="6069028"/>
            <a:ext cx="2101986" cy="63339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Up Arrow 11"/>
          <p:cNvSpPr/>
          <p:nvPr/>
        </p:nvSpPr>
        <p:spPr>
          <a:xfrm rot="-600000">
            <a:off x="7379024" y="5892378"/>
            <a:ext cx="2101986" cy="63339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361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3752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1197"/>
            <a:ext cx="886394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Puppy raisers get an assistance puppy when it is about 8 weeks old. It is their job to help it grow up to be a good assistance dog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65" y="2496774"/>
            <a:ext cx="5975577" cy="397807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95653" y="2333671"/>
            <a:ext cx="3344863" cy="3539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What does this puppy need from it's raiser?</a:t>
            </a: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361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4943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3522" y="296627"/>
            <a:ext cx="111226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70C0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Food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32621" y="2189408"/>
            <a:ext cx="4407896" cy="35397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NTPreCursivefk normal" charset="0"/>
                <a:ea typeface="NTPreCursivefk normal" charset="0"/>
                <a:cs typeface="NTPreCursivefk normal" charset="0"/>
              </a:rPr>
              <a:t>    Puppies love dog treats. Would it be loving and kind to feed the puppy treats all day?</a:t>
            </a:r>
          </a:p>
        </p:txBody>
      </p:sp>
      <p:pic>
        <p:nvPicPr>
          <p:cNvPr id="1026" name="Picture 2" descr="http://eatdrinkbetter.com/wp-content/uploads/2011/03/Puppy-eating-tre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0" y="2209258"/>
            <a:ext cx="5255332" cy="350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361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7803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7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Your friend has fallen off their bike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24" y="1690688"/>
            <a:ext cx="5801784" cy="4351338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23695" y="6042026"/>
            <a:ext cx="84121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To show love and kindness I would….. </a:t>
            </a:r>
          </a:p>
        </p:txBody>
      </p:sp>
    </p:spTree>
    <p:extLst>
      <p:ext uri="{BB962C8B-B14F-4D97-AF65-F5344CB8AC3E}">
        <p14:creationId xmlns:p14="http://schemas.microsoft.com/office/powerpoint/2010/main" val="646999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6063" y="4217792"/>
            <a:ext cx="11785450" cy="2166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Too many treats make the puppies overweight which isn't good for them.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419" y="1622190"/>
            <a:ext cx="4971063" cy="2687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018" y="1705485"/>
            <a:ext cx="3628264" cy="242901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866663" y="2031348"/>
            <a:ext cx="2112088" cy="1652700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980169" y="2034238"/>
            <a:ext cx="1800359" cy="1612230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33522" y="296627"/>
            <a:ext cx="111226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70C0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Food</a:t>
            </a:r>
          </a:p>
        </p:txBody>
      </p:sp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361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0772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33522" y="4742341"/>
            <a:ext cx="11122647" cy="1712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Puppies need a balanced diet and lots of exercise to grow up healthy. </a:t>
            </a:r>
          </a:p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A loving puppy raiser says ‘No’ to treats sometimes.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159" y="1619344"/>
            <a:ext cx="2908543" cy="290854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6670" y="296627"/>
            <a:ext cx="111226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chemeClr val="accent5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Food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540" y="2229765"/>
            <a:ext cx="1905000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909" y="1840086"/>
            <a:ext cx="3990109" cy="265789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361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7623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dirty="0">
                <a:solidFill>
                  <a:schemeClr val="accent5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Work and Play</a:t>
            </a:r>
          </a:p>
        </p:txBody>
      </p:sp>
      <p:pic>
        <p:nvPicPr>
          <p:cNvPr id="2050" name="Picture 2" descr="http://puppyintraining.com/wp-content/uploads/2012/02/APACHE-3.16.11019_edi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032157" cy="455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56112" y="2197152"/>
            <a:ext cx="3854106" cy="3539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Puppies love to play. Would it be loving and kind to let the puppy play all day?</a:t>
            </a:r>
          </a:p>
        </p:txBody>
      </p:sp>
      <p:pic>
        <p:nvPicPr>
          <p:cNvPr id="2052" name="Picture 4" descr="http://www.abc.net.au/reslib/201004/r545946_32016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893" y="2746532"/>
            <a:ext cx="323850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361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6501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8800" dirty="0">
                <a:solidFill>
                  <a:schemeClr val="accent5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Work and Play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177308"/>
            <a:ext cx="11800370" cy="1448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NTPreCursivefk normal" charset="0"/>
                <a:ea typeface="NTPreCursivefk normal" charset="0"/>
                <a:cs typeface="NTPreCursivefk normal" charset="0"/>
              </a:rPr>
              <a:t>Assistance dogs have a very important job to do to help people. They need to be very well behaved.</a:t>
            </a:r>
          </a:p>
        </p:txBody>
      </p:sp>
      <p:pic>
        <p:nvPicPr>
          <p:cNvPr id="4098" name="Picture 2" descr="http://www.sfmconsulting.co.uk/images/uploads/Small-Byron%20with%20crutch%20(lower%20res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73" y="2229655"/>
            <a:ext cx="32385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ncrypted-tbn3.gstatic.com/images?q=tbn:ANd9GcRSuyYFCs33nOJHhgd7qLsjJ_RzC4sVyroyy0MGePUZBw2-M8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6" y="2229655"/>
            <a:ext cx="330628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02varvara.files.wordpress.com/2010/07/guide-dog-e1279758373590.jpg?w=1000&amp;h=67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275" y="2229655"/>
            <a:ext cx="31715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361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564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8800" dirty="0">
                <a:solidFill>
                  <a:schemeClr val="accent5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Work and Play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1226" y="5225914"/>
            <a:ext cx="11426291" cy="1192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Good puppy raisers have to be strict sometimes to teach the puppy to follow instructions. They cannot play all day.</a:t>
            </a:r>
          </a:p>
        </p:txBody>
      </p:sp>
      <p:pic>
        <p:nvPicPr>
          <p:cNvPr id="5122" name="Picture 2" descr="http://www.trainfido.com/wp-content/uploads/2015/10/featur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668" y="2397959"/>
            <a:ext cx="3540661" cy="250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2.bp.blogspot.com/-q3TyYofsuaw/VbNqaqnPMdI/AAAAAAAABcE/J1sPrXWud-M/s1600/Sit%2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0" y="1955090"/>
            <a:ext cx="3055705" cy="294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marrakechmules.com/wp-content/uploads/2013/02/D1_Guide_dog_doing_obstacle_trainin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8564"/>
          <a:stretch/>
        </p:blipFill>
        <p:spPr bwMode="auto">
          <a:xfrm>
            <a:off x="8744662" y="1690688"/>
            <a:ext cx="2902855" cy="320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361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1702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b="1" dirty="0">
                <a:solidFill>
                  <a:schemeClr val="accent5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Time to say goodbye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06862" y="2205843"/>
            <a:ext cx="45848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NTPreCursivefk normal" charset="0"/>
                <a:ea typeface="NTPreCursivefk normal" charset="0"/>
                <a:cs typeface="NTPreCursivefk normal" charset="0"/>
              </a:rPr>
              <a:t>Once the assistance dog  is old enough they have to be given to the person who needs them.</a:t>
            </a:r>
          </a:p>
          <a:p>
            <a:endParaRPr lang="en-GB" sz="32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GB" sz="3200" dirty="0">
                <a:latin typeface="NTPreCursivefk normal" charset="0"/>
                <a:ea typeface="NTPreCursivefk normal" charset="0"/>
                <a:cs typeface="NTPreCursivefk normal" charset="0"/>
              </a:rPr>
              <a:t>How do you think the raiser feels about this?  </a:t>
            </a:r>
          </a:p>
        </p:txBody>
      </p:sp>
      <p:pic>
        <p:nvPicPr>
          <p:cNvPr id="6146" name="Picture 2" descr="http://www.guidedogs.com/images/content/pagebuilder/v2-puppy-raisers-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02" y="2205843"/>
            <a:ext cx="5652798" cy="37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558" y="160732"/>
            <a:ext cx="1402245" cy="64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40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8000" b="1" dirty="0">
                <a:solidFill>
                  <a:schemeClr val="accent5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Time to say goodbye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3785" y="5151727"/>
            <a:ext cx="10753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NTPreCursivefk normal" charset="0"/>
                <a:ea typeface="NTPreCursivefk normal" charset="0"/>
                <a:cs typeface="NTPreCursivefk normal" charset="0"/>
              </a:rPr>
              <a:t>A loving and kind puppy raiser will always love the dog but they still give it away to someone who needs it more. </a:t>
            </a:r>
          </a:p>
        </p:txBody>
      </p:sp>
      <p:pic>
        <p:nvPicPr>
          <p:cNvPr id="7170" name="Picture 2" descr="http://www.guidedogs.com.au/content/upload/images/NicoleTillotson_0939%20NE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912" y="1964028"/>
            <a:ext cx="43148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animalfair.com/wp-content/uploads/2014/06/guide-dog-284x4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" b="28843"/>
          <a:stretch/>
        </p:blipFill>
        <p:spPr bwMode="auto">
          <a:xfrm>
            <a:off x="8706118" y="1964028"/>
            <a:ext cx="285225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-media-cache-ak0.pinimg.com/236x/88/fc/40/88fc40b03c2a06b388b16e6b28ba252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35" y="1964028"/>
            <a:ext cx="241709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361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700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508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Your friend is carrying lots of heavy books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610" y="266700"/>
            <a:ext cx="1597390" cy="845816"/>
          </a:xfrm>
          <a:prstGeom prst="rect">
            <a:avLst/>
          </a:prstGeom>
          <a:noFill/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35491" y="1379577"/>
            <a:ext cx="2897991" cy="43513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12183" y="5914369"/>
            <a:ext cx="84121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To show love and kindness I would….. </a:t>
            </a:r>
          </a:p>
        </p:txBody>
      </p:sp>
    </p:spTree>
    <p:extLst>
      <p:ext uri="{BB962C8B-B14F-4D97-AF65-F5344CB8AC3E}">
        <p14:creationId xmlns:p14="http://schemas.microsoft.com/office/powerpoint/2010/main" val="1728313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Your friend has dropped their ice cream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535" y="65088"/>
            <a:ext cx="1982465" cy="827478"/>
          </a:xfrm>
          <a:prstGeom prst="rect">
            <a:avLst/>
          </a:prstGeom>
          <a:noFill/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36571" y="1435332"/>
            <a:ext cx="6518858" cy="43513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23695" y="5885909"/>
            <a:ext cx="84121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To show love and kindness I would….. </a:t>
            </a:r>
          </a:p>
        </p:txBody>
      </p:sp>
    </p:spTree>
    <p:extLst>
      <p:ext uri="{BB962C8B-B14F-4D97-AF65-F5344CB8AC3E}">
        <p14:creationId xmlns:p14="http://schemas.microsoft.com/office/powerpoint/2010/main" val="2101418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587" y="266082"/>
            <a:ext cx="9902283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You have cleared your toys but someone </a:t>
            </a:r>
            <a:r>
              <a:rPr lang="en-US">
                <a:latin typeface="NTPreCursivefk normal" charset="0"/>
                <a:ea typeface="NTPreCursivefk normal" charset="0"/>
                <a:cs typeface="NTPreCursivefk normal" charset="0"/>
              </a:rPr>
              <a:t>else has not finished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727" y="1478712"/>
            <a:ext cx="5318264" cy="39886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7577" y="5714693"/>
            <a:ext cx="84121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To show love and kindness I would….. </a:t>
            </a:r>
          </a:p>
        </p:txBody>
      </p:sp>
    </p:spTree>
    <p:extLst>
      <p:ext uri="{BB962C8B-B14F-4D97-AF65-F5344CB8AC3E}">
        <p14:creationId xmlns:p14="http://schemas.microsoft.com/office/powerpoint/2010/main" val="1264294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6" y="376276"/>
            <a:ext cx="8383859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Some children have forgotten to put their chairs under the table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95108" y="1580298"/>
            <a:ext cx="5801784" cy="4351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23695" y="6042026"/>
            <a:ext cx="84121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To show love and kindness I would….. </a:t>
            </a:r>
          </a:p>
        </p:txBody>
      </p:sp>
    </p:spTree>
    <p:extLst>
      <p:ext uri="{BB962C8B-B14F-4D97-AF65-F5344CB8AC3E}">
        <p14:creationId xmlns:p14="http://schemas.microsoft.com/office/powerpoint/2010/main" val="1565557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A child is on their own at playtime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64" y="1325563"/>
            <a:ext cx="7729869" cy="4351338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943" y="109928"/>
            <a:ext cx="1872053" cy="79025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23695" y="5841304"/>
            <a:ext cx="84121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To show love and kindness I would….. </a:t>
            </a:r>
          </a:p>
        </p:txBody>
      </p:sp>
    </p:spTree>
    <p:extLst>
      <p:ext uri="{BB962C8B-B14F-4D97-AF65-F5344CB8AC3E}">
        <p14:creationId xmlns:p14="http://schemas.microsoft.com/office/powerpoint/2010/main" val="1817708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81254" y="18222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The classroom is messy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020" y="1404929"/>
            <a:ext cx="3165583" cy="4220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23695" y="5844437"/>
            <a:ext cx="84121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To show love and kindness I would….. </a:t>
            </a:r>
          </a:p>
        </p:txBody>
      </p:sp>
    </p:spTree>
    <p:extLst>
      <p:ext uri="{BB962C8B-B14F-4D97-AF65-F5344CB8AC3E}">
        <p14:creationId xmlns:p14="http://schemas.microsoft.com/office/powerpoint/2010/main" val="1833233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731" y="266083"/>
            <a:ext cx="7493619" cy="1325563"/>
          </a:xfrm>
        </p:spPr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A member of your friend’s  family is in hospital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0" y="1502436"/>
            <a:ext cx="5776332" cy="3852814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66083"/>
            <a:ext cx="2056130" cy="92011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59452" y="5562524"/>
            <a:ext cx="84121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To show love and kindness I would….. </a:t>
            </a:r>
          </a:p>
        </p:txBody>
      </p:sp>
    </p:spTree>
    <p:extLst>
      <p:ext uri="{BB962C8B-B14F-4D97-AF65-F5344CB8AC3E}">
        <p14:creationId xmlns:p14="http://schemas.microsoft.com/office/powerpoint/2010/main" val="1803165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</TotalTime>
  <Words>575</Words>
  <Application>Microsoft Macintosh PowerPoint</Application>
  <PresentationFormat>Widescreen</PresentationFormat>
  <Paragraphs>80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Calibri Light</vt:lpstr>
      <vt:lpstr>NTPreCursivefk normal</vt:lpstr>
      <vt:lpstr>Arial</vt:lpstr>
      <vt:lpstr>Office Theme</vt:lpstr>
      <vt:lpstr>PowerPoint Presentation</vt:lpstr>
      <vt:lpstr>Your friend has fallen off their bike</vt:lpstr>
      <vt:lpstr>Your friend is carrying lots of heavy books</vt:lpstr>
      <vt:lpstr>Your friend has dropped their ice cream</vt:lpstr>
      <vt:lpstr>You have cleared your toys but someone else has not finished</vt:lpstr>
      <vt:lpstr>Some children have forgotten to put their chairs under the table</vt:lpstr>
      <vt:lpstr>A child is on their own at playtime</vt:lpstr>
      <vt:lpstr>The classroom is messy</vt:lpstr>
      <vt:lpstr>A member of your friend’s  family is in hospital</vt:lpstr>
      <vt:lpstr>You have used the toilet</vt:lpstr>
      <vt:lpstr>A classmate is crying because she has lost her gloves</vt:lpstr>
      <vt:lpstr>A new child at school hasn’t made any friends yet</vt:lpstr>
      <vt:lpstr>Your friend has been ill and away from school</vt:lpstr>
      <vt:lpstr>A child has been waiting to play with the football you are playing with</vt:lpstr>
      <vt:lpstr>Your mum and dad have lots of washing up to do and they also need to get ready to go out</vt:lpstr>
      <vt:lpstr>You are playing tag and accidentally knock someone over</vt:lpstr>
      <vt:lpstr>PowerPoint Presentation</vt:lpstr>
      <vt:lpstr>Puppy raisers get an assistance puppy when it is about 8 weeks old. It is their job to help it grow up to be a good assistance dog.</vt:lpstr>
      <vt:lpstr>PowerPoint Presentation</vt:lpstr>
      <vt:lpstr>PowerPoint Presentation</vt:lpstr>
      <vt:lpstr>PowerPoint Presentation</vt:lpstr>
      <vt:lpstr>Work and Play</vt:lpstr>
      <vt:lpstr>Work and Play</vt:lpstr>
      <vt:lpstr>Work and Play</vt:lpstr>
      <vt:lpstr>Time to say goodbye</vt:lpstr>
      <vt:lpstr>Time to say goodbye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 and Kindness</dc:title>
  <dc:creator>Jennifer Gifford</dc:creator>
  <cp:lastModifiedBy>Microsoft Office User</cp:lastModifiedBy>
  <cp:revision>25</cp:revision>
  <dcterms:created xsi:type="dcterms:W3CDTF">2016-01-27T09:33:07Z</dcterms:created>
  <dcterms:modified xsi:type="dcterms:W3CDTF">2016-05-12T12:59:03Z</dcterms:modified>
</cp:coreProperties>
</file>