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833"/>
  </p:normalViewPr>
  <p:slideViewPr>
    <p:cSldViewPr snapToGrid="0">
      <p:cViewPr varScale="1">
        <p:scale>
          <a:sx n="107" d="100"/>
          <a:sy n="107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E26B-4799-4064-BD9D-D970F8C8AE01}" type="datetimeFigureOut">
              <a:rPr lang="en-US"/>
              <a:t>5/11/16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19D8D-DD20-45D5-90D5-C247698EAA5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4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2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17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19D8D-DD20-45D5-90D5-C247698EAA5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5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6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4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0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7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6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2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5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3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FBEC-FDBE-4FEA-97D2-183174E6CF72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98D3-8256-4B6F-B855-EFA096F2A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129540" y="210492"/>
            <a:ext cx="5665470" cy="216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latin typeface="NTPreCursivefk normal" charset="0"/>
                <a:ea typeface="NTPreCursivefk normal" charset="0"/>
                <a:cs typeface="NTPreCursivefk normal" charset="0"/>
              </a:rPr>
              <a:t>Year 2 Autumn 2</a:t>
            </a:r>
          </a:p>
          <a:p>
            <a:r>
              <a:rPr lang="en-US" sz="1100" b="1" dirty="0">
                <a:latin typeface="NTPreCursivefk normal" charset="0"/>
                <a:ea typeface="NTPreCursivefk normal" charset="0"/>
                <a:cs typeface="NTPreCursivefk normal" charset="0"/>
              </a:rPr>
              <a:t>Leadership and Teamwork, Fairness, Service </a:t>
            </a:r>
            <a:r>
              <a:rPr lang="en-US" sz="1200" b="1" dirty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748328"/>
            <a:ext cx="8082326" cy="57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071" y="266513"/>
            <a:ext cx="11830929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35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588" y="0"/>
            <a:ext cx="12319587" cy="6778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7100" y="427038"/>
            <a:ext cx="7223125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GB" sz="4400" dirty="0">
                <a:latin typeface="NTPreCursivefk normal" charset="0"/>
                <a:ea typeface="NTPreCursivefk normal" charset="0"/>
                <a:cs typeface="NTPreCursivefk normal" charset="0"/>
              </a:rPr>
              <a:t>The man took off his coat and rested in the shade of a tree</a:t>
            </a:r>
            <a:r>
              <a:rPr lang="en-US" dirty="0">
                <a:latin typeface="NTPreCursivefk normal" charset="0"/>
                <a:ea typeface="NTPreCursivefk normal" charset="0"/>
                <a:cs typeface="NTPreCursivefk normal" charset="0"/>
              </a:rPr>
              <a:t> 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32" y="189245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87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8605" y="1770510"/>
            <a:ext cx="4950183" cy="386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The North Wind frowned in disbelief. The man took off his coat and rested in the shade of a tree</a:t>
            </a:r>
            <a:endParaRPr lang="en-US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endParaRPr lang="en-GB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“How did you do that?” he asked.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6" y="1210959"/>
            <a:ext cx="6002613" cy="467920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32" y="189245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00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577" r="10959" b="3565"/>
          <a:stretch/>
        </p:blipFill>
        <p:spPr>
          <a:xfrm>
            <a:off x="0" y="-37983"/>
            <a:ext cx="7662203" cy="6895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2584" y="1730509"/>
            <a:ext cx="383311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The Sun smiled serenely.</a:t>
            </a:r>
          </a:p>
          <a:p>
            <a:endParaRPr lang="en-GB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“I won by making him </a:t>
            </a:r>
            <a:r>
              <a:rPr lang="en-GB" sz="3500" i="1" dirty="0">
                <a:latin typeface="NTPreCursivefk normal" charset="0"/>
                <a:ea typeface="NTPreCursivefk normal" charset="0"/>
                <a:cs typeface="NTPreCursivefk normal" charset="0"/>
              </a:rPr>
              <a:t>want </a:t>
            </a:r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to take off his coat, instead of forcing him.”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732" y="189245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28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1972783"/>
            <a:ext cx="10830296" cy="471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26288"/>
            <a:ext cx="1219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dirty="0">
                <a:latin typeface="NTPreCursivefk normal" charset="0"/>
                <a:ea typeface="NTPreCursivefk normal" charset="0"/>
                <a:cs typeface="NTPreCursivefk normal" charset="0"/>
              </a:rPr>
              <a:t>The North Wind and the Sun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76372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77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69" b="17236"/>
          <a:stretch/>
        </p:blipFill>
        <p:spPr>
          <a:xfrm>
            <a:off x="1104406" y="844809"/>
            <a:ext cx="9250878" cy="485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46" y="5831430"/>
            <a:ext cx="126736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TPreCursivefk normal" charset="0"/>
                <a:ea typeface="NTPreCursivefk normal" charset="0"/>
                <a:cs typeface="NTPreCursivefk normal" charset="0"/>
              </a:rPr>
              <a:t>The North Wind and the Sun were very competitive.</a:t>
            </a:r>
          </a:p>
          <a:p>
            <a:endParaRPr lang="en-GB" sz="48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endParaRPr lang="en-GB" sz="3500" dirty="0">
              <a:latin typeface="Berlin Sans FB" panose="020E0602020502020306" pitchFamily="34" charset="0"/>
            </a:endParaRPr>
          </a:p>
          <a:p>
            <a:endParaRPr lang="en-GB" sz="3500" dirty="0">
              <a:latin typeface="Berlin Sans FB" panose="020E06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8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00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078" y="477078"/>
            <a:ext cx="5051525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NTPreCursivefk normal" charset="0"/>
                <a:ea typeface="NTPreCursivefk normal" charset="0"/>
                <a:cs typeface="NTPreCursivefk normal" charset="0"/>
              </a:rPr>
              <a:t>The North Wind boasted that he had the greater strength.</a:t>
            </a:r>
          </a:p>
          <a:p>
            <a:endParaRPr lang="en-GB" sz="4000" b="1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GB" sz="4000" b="1" dirty="0">
                <a:latin typeface="NTPreCursivefk normal" charset="0"/>
                <a:ea typeface="NTPreCursivefk normal" charset="0"/>
                <a:cs typeface="NTPreCursivefk normal" charset="0"/>
              </a:rPr>
              <a:t>He could blow down trees and houses!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85" y="231716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874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563"/>
          <a:stretch/>
        </p:blipFill>
        <p:spPr>
          <a:xfrm>
            <a:off x="2370172" y="247273"/>
            <a:ext cx="7065376" cy="421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592" y="4588514"/>
            <a:ext cx="11900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But the Sun was certain that his gentleness was more powerful.</a:t>
            </a:r>
          </a:p>
          <a:p>
            <a:pPr algn="ctr"/>
            <a:r>
              <a:rPr lang="en-GB" sz="4000" dirty="0">
                <a:latin typeface="NTPreCursivefk normal" charset="0"/>
                <a:ea typeface="NTPreCursivefk normal" charset="0"/>
                <a:cs typeface="NTPreCursivefk normal" charset="0"/>
              </a:rPr>
              <a:t>“Let’s have a contest to decide!” he suggested.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148589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96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t="22025" r="6697" b="22250"/>
          <a:stretch/>
        </p:blipFill>
        <p:spPr>
          <a:xfrm>
            <a:off x="1844892" y="0"/>
            <a:ext cx="8478770" cy="4464264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  <a:softEdge rad="215900"/>
          </a:effectLst>
        </p:spPr>
      </p:pic>
      <p:sp>
        <p:nvSpPr>
          <p:cNvPr id="5" name="TextBox 4"/>
          <p:cNvSpPr txBox="1"/>
          <p:nvPr/>
        </p:nvSpPr>
        <p:spPr>
          <a:xfrm>
            <a:off x="132522" y="4702803"/>
            <a:ext cx="12059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TPreCursivefk normal" charset="0"/>
                <a:ea typeface="NTPreCursivefk normal" charset="0"/>
                <a:cs typeface="NTPreCursivefk normal" charset="0"/>
              </a:rPr>
              <a:t>The Sun and the North Wind looked below them. A man was walking through the </a:t>
            </a:r>
            <a:r>
              <a:rPr lang="en-GB" sz="3600" dirty="0" err="1">
                <a:latin typeface="NTPreCursivefk normal" charset="0"/>
                <a:ea typeface="NTPreCursivefk normal" charset="0"/>
                <a:cs typeface="NTPreCursivefk normal" charset="0"/>
              </a:rPr>
              <a:t>snow.The</a:t>
            </a:r>
            <a:r>
              <a:rPr lang="en-GB" sz="3600" dirty="0">
                <a:latin typeface="NTPreCursivefk normal" charset="0"/>
                <a:ea typeface="NTPreCursivefk normal" charset="0"/>
                <a:cs typeface="NTPreCursivefk normal" charset="0"/>
              </a:rPr>
              <a:t> Sun suggested that their competition could be to make the man remove his coat.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40" y="231716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12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54"/>
            <a:ext cx="12192000" cy="6883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0197" y="2359821"/>
            <a:ext cx="485950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The North Wind laughed. It would be so easy to blow his coat off by </a:t>
            </a:r>
            <a:r>
              <a:rPr lang="en-GB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force</a:t>
            </a:r>
            <a:r>
              <a:rPr lang="en-GB" sz="3500" dirty="0" smtClean="0">
                <a:latin typeface="NTPreCursivefk normal" charset="0"/>
                <a:ea typeface="NTPreCursivefk normal" charset="0"/>
                <a:cs typeface="NTPreCursivefk normal" charset="0"/>
              </a:rPr>
              <a:t>!</a:t>
            </a:r>
            <a:endParaRPr lang="en-GB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But as the North Wind whipped the snow through the air, the man just clutched his coat tighter to himself.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59" y="243592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96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8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972" y="3566813"/>
            <a:ext cx="11465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But then the Sun came out from behind the clouds. </a:t>
            </a:r>
          </a:p>
          <a:p>
            <a:endParaRPr lang="en-GB" sz="4800" dirty="0">
              <a:solidFill>
                <a:schemeClr val="bg1"/>
              </a:solidFill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GB" sz="4800" dirty="0">
                <a:solidFill>
                  <a:schemeClr val="bg1"/>
                </a:solidFill>
                <a:latin typeface="NTPreCursivefk normal" charset="0"/>
                <a:ea typeface="NTPreCursivefk normal" charset="0"/>
                <a:cs typeface="NTPreCursivefk normal" charset="0"/>
              </a:rPr>
              <a:t>He grew slowly brighter and brighter.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882" y="160464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66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14" y="-586"/>
            <a:ext cx="6858586" cy="6858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44" y="1828800"/>
            <a:ext cx="505030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The man was confused. The snow was melting!</a:t>
            </a:r>
          </a:p>
          <a:p>
            <a:endParaRPr lang="en-GB" sz="3500" dirty="0">
              <a:latin typeface="NTPreCursivefk normal" charset="0"/>
              <a:ea typeface="NTPreCursivefk normal" charset="0"/>
              <a:cs typeface="NTPreCursivefk normal" charset="0"/>
            </a:endParaRPr>
          </a:p>
          <a:p>
            <a:r>
              <a:rPr lang="en-GB" sz="3500" dirty="0">
                <a:latin typeface="NTPreCursivefk normal" charset="0"/>
                <a:ea typeface="NTPreCursivefk normal" charset="0"/>
                <a:cs typeface="NTPreCursivefk normal" charset="0"/>
              </a:rPr>
              <a:t>As he walked further, he began to get too hot.</a:t>
            </a:r>
          </a:p>
          <a:p>
            <a:endParaRPr lang="en-GB" sz="3500" dirty="0">
              <a:latin typeface="Berlin Sans FB" panose="020E0602020502020306" pitchFamily="34" charset="0"/>
            </a:endParaRPr>
          </a:p>
          <a:p>
            <a:endParaRPr lang="en-GB" sz="3500" dirty="0">
              <a:latin typeface="Berlin Sans FB" panose="020E0602020502020306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361" y="160464"/>
            <a:ext cx="1699260" cy="785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72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261</Words>
  <Application>Microsoft Macintosh PowerPoint</Application>
  <PresentationFormat>Widescreen</PresentationFormat>
  <Paragraphs>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Berlin Sans FB</vt:lpstr>
      <vt:lpstr>Calibri</vt:lpstr>
      <vt:lpstr>Calibri Light</vt:lpstr>
      <vt:lpstr>NTPreCursivefk normal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intern2 flb</dc:creator>
  <cp:lastModifiedBy>Microsoft Office User</cp:lastModifiedBy>
  <cp:revision>40</cp:revision>
  <dcterms:created xsi:type="dcterms:W3CDTF">2016-02-01T10:24:52Z</dcterms:created>
  <dcterms:modified xsi:type="dcterms:W3CDTF">2016-05-11T14:23:12Z</dcterms:modified>
</cp:coreProperties>
</file>