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5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4622C-492F-4679-8940-2FB04550AE95}" type="datetimeFigureOut">
              <a:rPr lang="en-US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1ACC9-8766-4862-A39A-7241367933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CC9-8766-4862-A39A-7241367933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CC9-8766-4862-A39A-7241367933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CC9-8766-4862-A39A-7241367933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5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1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7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CA23-DF75-D747-8AD9-72F26502C6A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C9EB-90F0-C14C-9676-B1F333C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295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latin typeface="NTPreCursivefk normal" charset="0"/>
                <a:ea typeface="NTPreCursivefk normal" charset="0"/>
                <a:cs typeface="NTPreCursivefk normal" charset="0"/>
              </a:rPr>
              <a:t>Year 2 Spring 1 </a:t>
            </a:r>
          </a:p>
          <a:p>
            <a:r>
              <a:rPr lang="en-US" sz="1100" b="1" dirty="0">
                <a:latin typeface="NTPreCursivefk normal" charset="0"/>
                <a:ea typeface="NTPreCursivefk normal" charset="0"/>
                <a:cs typeface="NTPreCursivefk normal" charset="0"/>
              </a:rPr>
              <a:t>Perseverance, Optimism and Joy, Curiosity </a:t>
            </a:r>
            <a:r>
              <a:rPr lang="en-US" sz="1200" b="1" dirty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835048"/>
            <a:ext cx="8105186" cy="57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40" y="133815"/>
            <a:ext cx="11561957" cy="71033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Today was the absolute worst day ever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And don’t try to convince me that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There’s something good in every day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Because, when you take a closer look,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This world is a pretty evil place.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Even if</a:t>
            </a:r>
            <a:r>
              <a:rPr lang="en-US" sz="1400" dirty="0">
                <a:latin typeface="NTPreCursivefk normal" charset="0"/>
                <a:ea typeface="NTPreCursivefk normal" charset="0"/>
                <a:cs typeface="NTPreCursivefk normal" charset="0"/>
              </a:rPr>
              <a:t>, </a:t>
            </a: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some goodness does shine through once in a while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Satisfaction and happiness don’t last.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And it’s not true that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It’s all in the mind and heart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Because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True happiness can be obtained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Only if one’s surroundings are good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It’s not true that good exists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I’m sure you can agree that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The reality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Creates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My attitude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It’s all beyond my control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And you’ll never in a million years hear me say that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buNone/>
            </a:pPr>
            <a:r>
              <a:rPr lang="en-US" sz="1400" i="1" dirty="0">
                <a:latin typeface="NTPreCursivefk normal" charset="0"/>
                <a:ea typeface="NTPreCursivefk normal" charset="0"/>
                <a:cs typeface="NTPreCursivefk normal" charset="0"/>
              </a:rPr>
              <a:t>Today was a good day</a:t>
            </a:r>
            <a:endParaRPr lang="en-US" sz="14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30" y="230188"/>
            <a:ext cx="2056130" cy="92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17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NTPreCursivefk normal" charset="0"/>
                <a:ea typeface="NTPreCursivefk normal" charset="0"/>
                <a:cs typeface="NTPreCursivefk normal" charset="0"/>
              </a:rPr>
              <a:t>Now read the poem starting with the bottom line working up to the top. </a:t>
            </a:r>
          </a:p>
          <a:p>
            <a:pPr marL="0" indent="0" algn="ctr">
              <a:buNone/>
            </a:pPr>
            <a:endParaRPr lang="en-US" sz="4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4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NTPreCursivefk normal" charset="0"/>
                <a:ea typeface="NTPreCursivefk normal" charset="0"/>
                <a:cs typeface="NTPreCursivefk normal" charset="0"/>
              </a:rPr>
              <a:t>The same words are on the page, but looking at them in a different way helps us to feel more optimistic!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30" y="230188"/>
            <a:ext cx="2056130" cy="92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68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169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Optimism and Joy  Year 2 </dc:title>
  <dc:creator>Jennifer Gifford</dc:creator>
  <cp:lastModifiedBy>Microsoft Office User</cp:lastModifiedBy>
  <cp:revision>4</cp:revision>
  <dcterms:created xsi:type="dcterms:W3CDTF">2016-02-17T11:21:40Z</dcterms:created>
  <dcterms:modified xsi:type="dcterms:W3CDTF">2016-05-09T11:00:52Z</dcterms:modified>
</cp:coreProperties>
</file>