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2" r:id="rId2"/>
    <p:sldId id="256" r:id="rId3"/>
    <p:sldId id="257" r:id="rId4"/>
    <p:sldId id="258" r:id="rId5"/>
    <p:sldId id="263"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5946"/>
  </p:normalViewPr>
  <p:slideViewPr>
    <p:cSldViewPr snapToGrid="0">
      <p:cViewPr varScale="1">
        <p:scale>
          <a:sx n="115" d="100"/>
          <a:sy n="115" d="100"/>
        </p:scale>
        <p:origin x="224"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8ABCE-2478-4D19-A3F0-BAFC6ECF22B8}" type="datetimeFigureOut">
              <a:rPr lang="en-US"/>
              <a:t>5/9/2016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287A8-CD32-4AB5-B564-DE60E9126CAA}" type="slidenum">
              <a:rPr lang="en-US"/>
              <a:t>‹#›</a:t>
            </a:fld>
            <a:endParaRPr lang="en-US"/>
          </a:p>
        </p:txBody>
      </p:sp>
    </p:spTree>
    <p:extLst>
      <p:ext uri="{BB962C8B-B14F-4D97-AF65-F5344CB8AC3E}">
        <p14:creationId xmlns:p14="http://schemas.microsoft.com/office/powerpoint/2010/main" val="231901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a:t>
            </a:fld>
            <a:endParaRPr lang="en-US"/>
          </a:p>
        </p:txBody>
      </p:sp>
    </p:spTree>
    <p:extLst>
      <p:ext uri="{BB962C8B-B14F-4D97-AF65-F5344CB8AC3E}">
        <p14:creationId xmlns:p14="http://schemas.microsoft.com/office/powerpoint/2010/main" val="395566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3</a:t>
            </a:fld>
            <a:endParaRPr lang="en-US"/>
          </a:p>
        </p:txBody>
      </p:sp>
    </p:spTree>
    <p:extLst>
      <p:ext uri="{BB962C8B-B14F-4D97-AF65-F5344CB8AC3E}">
        <p14:creationId xmlns:p14="http://schemas.microsoft.com/office/powerpoint/2010/main" val="268233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4</a:t>
            </a:fld>
            <a:endParaRPr lang="en-US"/>
          </a:p>
        </p:txBody>
      </p:sp>
    </p:spTree>
    <p:extLst>
      <p:ext uri="{BB962C8B-B14F-4D97-AF65-F5344CB8AC3E}">
        <p14:creationId xmlns:p14="http://schemas.microsoft.com/office/powerpoint/2010/main" val="238784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5</a:t>
            </a:fld>
            <a:endParaRPr lang="en-US"/>
          </a:p>
        </p:txBody>
      </p:sp>
    </p:spTree>
    <p:extLst>
      <p:ext uri="{BB962C8B-B14F-4D97-AF65-F5344CB8AC3E}">
        <p14:creationId xmlns:p14="http://schemas.microsoft.com/office/powerpoint/2010/main" val="277659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6</a:t>
            </a:fld>
            <a:endParaRPr lang="en-US"/>
          </a:p>
        </p:txBody>
      </p:sp>
    </p:spTree>
    <p:extLst>
      <p:ext uri="{BB962C8B-B14F-4D97-AF65-F5344CB8AC3E}">
        <p14:creationId xmlns:p14="http://schemas.microsoft.com/office/powerpoint/2010/main" val="196881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a:t>
            </a:fld>
            <a:endParaRPr lang="en-US"/>
          </a:p>
        </p:txBody>
      </p:sp>
    </p:spTree>
    <p:extLst>
      <p:ext uri="{BB962C8B-B14F-4D97-AF65-F5344CB8AC3E}">
        <p14:creationId xmlns:p14="http://schemas.microsoft.com/office/powerpoint/2010/main" val="299680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287A8-CD32-4AB5-B564-DE60E9126CAA}" type="slidenum">
              <a:rPr lang="en-US"/>
              <a:t>‹#›</a:t>
            </a:fld>
            <a:endParaRPr lang="en-US"/>
          </a:p>
        </p:txBody>
      </p:sp>
    </p:spTree>
    <p:extLst>
      <p:ext uri="{BB962C8B-B14F-4D97-AF65-F5344CB8AC3E}">
        <p14:creationId xmlns:p14="http://schemas.microsoft.com/office/powerpoint/2010/main" val="3271498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
        <p:nvSpPr>
          <p:cNvPr id="6" name="Title 1"/>
          <p:cNvSpPr txBox="1">
            <a:spLocks/>
          </p:cNvSpPr>
          <p:nvPr/>
        </p:nvSpPr>
        <p:spPr>
          <a:xfrm rot="10800000" flipV="1">
            <a:off x="129540" y="210492"/>
            <a:ext cx="5665470" cy="2165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b="1" dirty="0">
                <a:latin typeface="NTPreCursivefk normal" charset="0"/>
                <a:ea typeface="NTPreCursivefk normal" charset="0"/>
                <a:cs typeface="NTPreCursivefk normal" charset="0"/>
              </a:rPr>
              <a:t>Year 2 Autumn 2</a:t>
            </a:r>
          </a:p>
          <a:p>
            <a:r>
              <a:rPr lang="en-US" sz="1100" b="1" dirty="0">
                <a:latin typeface="NTPreCursivefk normal" charset="0"/>
                <a:ea typeface="NTPreCursivefk normal" charset="0"/>
                <a:cs typeface="NTPreCursivefk normal" charset="0"/>
              </a:rPr>
              <a:t>Leadership and Teamwork, Fairness, Service </a:t>
            </a:r>
            <a:r>
              <a:rPr lang="en-US" sz="1200" b="1" dirty="0">
                <a:latin typeface="NTPreCursivefk normal" charset="0"/>
                <a:ea typeface="NTPreCursivefk normal" charset="0"/>
                <a:cs typeface="NTPreCursivefk normal" charset="0"/>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60" y="748328"/>
            <a:ext cx="8082326" cy="5709622"/>
          </a:xfrm>
          <a:prstGeom prst="rect">
            <a:avLst/>
          </a:prstGeom>
        </p:spPr>
      </p:pic>
    </p:spTree>
    <p:extLst>
      <p:ext uri="{BB962C8B-B14F-4D97-AF65-F5344CB8AC3E}">
        <p14:creationId xmlns:p14="http://schemas.microsoft.com/office/powerpoint/2010/main" val="172572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8379" y="237172"/>
            <a:ext cx="2056130" cy="920115"/>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48" y="2697224"/>
            <a:ext cx="5112472" cy="36624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540" y="2711173"/>
            <a:ext cx="5815330" cy="3634581"/>
          </a:xfrm>
          <a:prstGeom prst="rect">
            <a:avLst/>
          </a:prstGeom>
        </p:spPr>
      </p:pic>
      <p:sp>
        <p:nvSpPr>
          <p:cNvPr id="10" name="Content Placeholder 2"/>
          <p:cNvSpPr txBox="1">
            <a:spLocks/>
          </p:cNvSpPr>
          <p:nvPr/>
        </p:nvSpPr>
        <p:spPr>
          <a:xfrm>
            <a:off x="415925" y="451903"/>
            <a:ext cx="8705850" cy="9882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NTPreCursivefk normal" charset="0"/>
                <a:ea typeface="NTPreCursivefk normal" charset="0"/>
                <a:cs typeface="NTPreCursivefk normal" charset="0"/>
              </a:rPr>
              <a:t>It is </a:t>
            </a:r>
            <a:r>
              <a:rPr lang="en-US" dirty="0" err="1">
                <a:latin typeface="NTPreCursivefk normal" charset="0"/>
                <a:ea typeface="NTPreCursivefk normal" charset="0"/>
                <a:cs typeface="NTPreCursivefk normal" charset="0"/>
              </a:rPr>
              <a:t>breaktime</a:t>
            </a:r>
            <a:r>
              <a:rPr lang="en-US" dirty="0">
                <a:latin typeface="NTPreCursivefk normal" charset="0"/>
                <a:ea typeface="NTPreCursivefk normal" charset="0"/>
                <a:cs typeface="NTPreCursivefk normal" charset="0"/>
              </a:rPr>
              <a:t>. Your teacher needs help carrying books into another classroom, but you want to go and play. </a:t>
            </a:r>
            <a:r>
              <a:rPr lang="en-US" b="1" dirty="0">
                <a:latin typeface="NTPreCursivefk normal" charset="0"/>
                <a:ea typeface="NTPreCursivefk normal" charset="0"/>
                <a:cs typeface="NTPreCursivefk normal" charset="0"/>
              </a:rPr>
              <a:t>How could you serve others? </a:t>
            </a:r>
          </a:p>
        </p:txBody>
      </p:sp>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97311" y="2983231"/>
            <a:ext cx="4584852" cy="3283220"/>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8379" y="237172"/>
            <a:ext cx="2056130" cy="920115"/>
          </a:xfrm>
          <a:prstGeom prst="rect">
            <a:avLst/>
          </a:prstGeom>
          <a:noFill/>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34" y="2503170"/>
            <a:ext cx="6124980" cy="4083320"/>
          </a:xfrm>
          <a:prstGeom prst="rect">
            <a:avLst/>
          </a:prstGeom>
        </p:spPr>
      </p:pic>
      <p:sp>
        <p:nvSpPr>
          <p:cNvPr id="10" name="Content Placeholder 2"/>
          <p:cNvSpPr>
            <a:spLocks noGrp="1"/>
          </p:cNvSpPr>
          <p:nvPr>
            <p:ph idx="1"/>
          </p:nvPr>
        </p:nvSpPr>
        <p:spPr>
          <a:xfrm>
            <a:off x="175260" y="434815"/>
            <a:ext cx="8705850" cy="1444943"/>
          </a:xfrm>
        </p:spPr>
        <p:txBody>
          <a:bodyPr>
            <a:noAutofit/>
          </a:bodyPr>
          <a:lstStyle/>
          <a:p>
            <a:pPr marL="0" indent="0">
              <a:buNone/>
            </a:pPr>
            <a:r>
              <a:rPr lang="en-US" dirty="0">
                <a:latin typeface="NTPreCursivefk normal" charset="0"/>
                <a:ea typeface="NTPreCursivefk normal" charset="0"/>
                <a:cs typeface="NTPreCursivefk normal" charset="0"/>
              </a:rPr>
              <a:t>You are with two of your friends. You discover there are only 2 biscuits left. </a:t>
            </a:r>
            <a:r>
              <a:rPr lang="en-US" b="1" dirty="0">
                <a:latin typeface="NTPreCursivefk normal" charset="0"/>
                <a:ea typeface="NTPreCursivefk normal" charset="0"/>
                <a:cs typeface="NTPreCursivefk normal" charset="0"/>
              </a:rPr>
              <a:t>How could you serve others? </a:t>
            </a:r>
          </a:p>
        </p:txBody>
      </p:sp>
    </p:spTree>
    <p:extLst>
      <p:ext uri="{BB962C8B-B14F-4D97-AF65-F5344CB8AC3E}">
        <p14:creationId xmlns:p14="http://schemas.microsoft.com/office/powerpoint/2010/main" val="207991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8379" y="237172"/>
            <a:ext cx="2056130" cy="920115"/>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5979" y="1554480"/>
            <a:ext cx="2973069" cy="511367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650603"/>
            <a:ext cx="6515100" cy="3670479"/>
          </a:xfrm>
          <a:prstGeom prst="rect">
            <a:avLst/>
          </a:prstGeom>
        </p:spPr>
      </p:pic>
      <p:sp>
        <p:nvSpPr>
          <p:cNvPr id="8" name="Content Placeholder 2"/>
          <p:cNvSpPr>
            <a:spLocks noGrp="1"/>
          </p:cNvSpPr>
          <p:nvPr>
            <p:ph idx="1"/>
          </p:nvPr>
        </p:nvSpPr>
        <p:spPr>
          <a:xfrm>
            <a:off x="228600" y="284592"/>
            <a:ext cx="8705850" cy="1444943"/>
          </a:xfrm>
        </p:spPr>
        <p:txBody>
          <a:bodyPr>
            <a:noAutofit/>
          </a:bodyPr>
          <a:lstStyle/>
          <a:p>
            <a:pPr marL="0" indent="0">
              <a:buNone/>
            </a:pPr>
            <a:r>
              <a:rPr lang="en-US" dirty="0">
                <a:latin typeface="NTPreCursivefk normal" charset="0"/>
                <a:ea typeface="NTPreCursivefk normal" charset="0"/>
                <a:cs typeface="NTPreCursivefk normal" charset="0"/>
              </a:rPr>
              <a:t>You are tired so you rest on a bench when you see an old lady walking past. She looks tired too. </a:t>
            </a:r>
            <a:r>
              <a:rPr lang="en-US" b="1" dirty="0">
                <a:latin typeface="NTPreCursivefk normal" charset="0"/>
                <a:ea typeface="NTPreCursivefk normal" charset="0"/>
                <a:cs typeface="NTPreCursivefk normal" charset="0"/>
              </a:rPr>
              <a:t>What will you do?</a:t>
            </a:r>
          </a:p>
        </p:txBody>
      </p:sp>
    </p:spTree>
    <p:extLst>
      <p:ext uri="{BB962C8B-B14F-4D97-AF65-F5344CB8AC3E}">
        <p14:creationId xmlns:p14="http://schemas.microsoft.com/office/powerpoint/2010/main" val="19058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8379" y="237172"/>
            <a:ext cx="2056130" cy="920115"/>
          </a:xfrm>
          <a:prstGeom prst="rect">
            <a:avLst/>
          </a:prstGeom>
          <a:noFill/>
        </p:spPr>
      </p:pic>
      <p:sp>
        <p:nvSpPr>
          <p:cNvPr id="8" name="Content Placeholder 2"/>
          <p:cNvSpPr>
            <a:spLocks noGrp="1"/>
          </p:cNvSpPr>
          <p:nvPr>
            <p:ph idx="1"/>
          </p:nvPr>
        </p:nvSpPr>
        <p:spPr>
          <a:xfrm>
            <a:off x="228600" y="284592"/>
            <a:ext cx="8705850" cy="1444943"/>
          </a:xfrm>
        </p:spPr>
        <p:txBody>
          <a:bodyPr>
            <a:noAutofit/>
          </a:bodyPr>
          <a:lstStyle/>
          <a:p>
            <a:pPr marL="0" indent="0">
              <a:buNone/>
            </a:pPr>
            <a:r>
              <a:rPr lang="en-GB" dirty="0">
                <a:latin typeface="NTPreCursivefk normal" charset="0"/>
                <a:ea typeface="NTPreCursivefk normal" charset="0"/>
                <a:cs typeface="NTPreCursivefk normal" charset="0"/>
              </a:rPr>
              <a:t>Your dad told you to clean up your toys, but you're having fun. You don't want to stop playing. Besides, the room is messy, and you don't feel like cleaning up. What will you do?</a:t>
            </a:r>
            <a:endParaRPr lang="en-US" dirty="0">
              <a:latin typeface="NTPreCursivefk normal" charset="0"/>
              <a:ea typeface="NTPreCursivefk normal" charset="0"/>
              <a:cs typeface="NTPreCursivefk normal" charset="0"/>
            </a:endParaRPr>
          </a:p>
        </p:txBody>
      </p:sp>
      <p:pic>
        <p:nvPicPr>
          <p:cNvPr id="6" name="Picture 5"/>
          <p:cNvPicPr>
            <a:picLocks noChangeAspect="1"/>
          </p:cNvPicPr>
          <p:nvPr/>
        </p:nvPicPr>
        <p:blipFill>
          <a:blip r:embed="rId4"/>
          <a:stretch>
            <a:fillRect/>
          </a:stretch>
        </p:blipFill>
        <p:spPr>
          <a:xfrm>
            <a:off x="3748668" y="2051824"/>
            <a:ext cx="3791415" cy="3791415"/>
          </a:xfrm>
          <a:prstGeom prst="rect">
            <a:avLst/>
          </a:prstGeom>
        </p:spPr>
      </p:pic>
    </p:spTree>
    <p:extLst>
      <p:ext uri="{BB962C8B-B14F-4D97-AF65-F5344CB8AC3E}">
        <p14:creationId xmlns:p14="http://schemas.microsoft.com/office/powerpoint/2010/main" val="589534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290" y="237172"/>
            <a:ext cx="8705850" cy="1444943"/>
          </a:xfrm>
        </p:spPr>
        <p:txBody>
          <a:bodyPr>
            <a:normAutofit/>
          </a:bodyPr>
          <a:lstStyle/>
          <a:p>
            <a:pPr marL="0" indent="0">
              <a:buNone/>
            </a:pPr>
            <a:endParaRPr lang="en-US" dirty="0">
              <a:latin typeface="NTPreCursivefk normal" charset="0"/>
              <a:ea typeface="NTPreCursivefk normal" charset="0"/>
              <a:cs typeface="NTPreCursivefk normal" charset="0"/>
            </a:endParaRPr>
          </a:p>
          <a:p>
            <a:pPr marL="0" indent="0">
              <a:buNone/>
            </a:pPr>
            <a:r>
              <a:rPr lang="en-US" dirty="0">
                <a:latin typeface="NTPreCursivefk normal" charset="0"/>
                <a:ea typeface="NTPreCursivefk normal" charset="0"/>
                <a:cs typeface="NTPreCursivefk normal" charset="0"/>
              </a:rPr>
              <a:t>If you had dinner at your friend’s house and their mum served something you don</a:t>
            </a:r>
            <a:r>
              <a:rPr lang="fr-FR" dirty="0">
                <a:latin typeface="NTPreCursivefk normal" charset="0"/>
                <a:ea typeface="NTPreCursivefk normal" charset="0"/>
                <a:cs typeface="NTPreCursivefk normal" charset="0"/>
              </a:rPr>
              <a:t>’</a:t>
            </a:r>
            <a:r>
              <a:rPr lang="en-US" dirty="0">
                <a:latin typeface="NTPreCursivefk normal" charset="0"/>
                <a:ea typeface="NTPreCursivefk normal" charset="0"/>
                <a:cs typeface="NTPreCursivefk normal" charset="0"/>
              </a:rPr>
              <a:t>t like, </a:t>
            </a:r>
            <a:r>
              <a:rPr lang="en-US" b="1" dirty="0">
                <a:latin typeface="NTPreCursivefk normal" charset="0"/>
                <a:ea typeface="NTPreCursivefk normal" charset="0"/>
                <a:cs typeface="NTPreCursivefk normal" charset="0"/>
              </a:rPr>
              <a:t>would you eat it?  </a:t>
            </a:r>
          </a:p>
          <a:p>
            <a:pPr marL="0" indent="0">
              <a:buNone/>
            </a:pPr>
            <a:endParaRPr lang="en-US" dirty="0">
              <a:latin typeface="NTPreCursivefk normal" charset="0"/>
              <a:ea typeface="NTPreCursivefk normal" charset="0"/>
              <a:cs typeface="NTPreCursivefk normal" charset="0"/>
            </a:endParaRPr>
          </a:p>
          <a:p>
            <a:pPr marL="0" indent="0">
              <a:buNone/>
            </a:pPr>
            <a:endParaRPr lang="en-US" dirty="0">
              <a:latin typeface="NTPreCursivefk normal" charset="0"/>
              <a:ea typeface="NTPreCursivefk normal" charset="0"/>
              <a:cs typeface="NTPreCursivefk normal" charset="0"/>
            </a:endParaRPr>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8379" y="237172"/>
            <a:ext cx="2056130" cy="920115"/>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90" y="2452116"/>
            <a:ext cx="5284470" cy="35229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0152" y="2137174"/>
            <a:ext cx="3238247" cy="3837922"/>
          </a:xfrm>
          <a:prstGeom prst="rect">
            <a:avLst/>
          </a:prstGeom>
        </p:spPr>
      </p:pic>
    </p:spTree>
    <p:extLst>
      <p:ext uri="{BB962C8B-B14F-4D97-AF65-F5344CB8AC3E}">
        <p14:creationId xmlns:p14="http://schemas.microsoft.com/office/powerpoint/2010/main" val="97512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545465"/>
            <a:ext cx="9547859" cy="1086485"/>
          </a:xfrm>
        </p:spPr>
        <p:txBody>
          <a:bodyPr/>
          <a:lstStyle/>
          <a:p>
            <a:pPr marL="0" indent="0">
              <a:buNone/>
            </a:pPr>
            <a:r>
              <a:rPr lang="en-US" dirty="0">
                <a:latin typeface="NTPreCursivefk normal" charset="0"/>
                <a:ea typeface="NTPreCursivefk normal" charset="0"/>
                <a:cs typeface="NTPreCursivefk normal" charset="0"/>
              </a:rPr>
              <a:t>Your mum is busy preparing dinner for visitors. She needs help but you’re in the middle of a game. </a:t>
            </a:r>
            <a:r>
              <a:rPr lang="en-US" b="1" dirty="0">
                <a:latin typeface="NTPreCursivefk normal" charset="0"/>
                <a:ea typeface="NTPreCursivefk normal" charset="0"/>
                <a:cs typeface="NTPreCursivefk normal" charset="0"/>
              </a:rPr>
              <a:t>What will you do?</a:t>
            </a:r>
            <a:r>
              <a:rPr lang="en-US" b="1" dirty="0"/>
              <a:t> </a:t>
            </a:r>
            <a:endParaRPr lang="en-US" b="1" dirty="0">
              <a:latin typeface="NTPreCursivefk normal" charset="0"/>
              <a:ea typeface="NTPreCursivefk normal" charset="0"/>
              <a:cs typeface="NTPreCursivefk norm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70" y="1940243"/>
            <a:ext cx="3208020" cy="427736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8379" y="237172"/>
            <a:ext cx="2056130" cy="920115"/>
          </a:xfrm>
          <a:prstGeom prst="rect">
            <a:avLst/>
          </a:prstGeom>
          <a:noFill/>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7089" y="1989138"/>
            <a:ext cx="6269355" cy="4179570"/>
          </a:xfrm>
          <a:prstGeom prst="rect">
            <a:avLst/>
          </a:prstGeom>
        </p:spPr>
      </p:pic>
    </p:spTree>
    <p:extLst>
      <p:ext uri="{BB962C8B-B14F-4D97-AF65-F5344CB8AC3E}">
        <p14:creationId xmlns:p14="http://schemas.microsoft.com/office/powerpoint/2010/main" val="9175550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TotalTime>
  <Words>187</Words>
  <Application>Microsoft Office PowerPoint</Application>
  <PresentationFormat>Widescreen</PresentationFormat>
  <Paragraphs>15</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Briar Lipson</cp:lastModifiedBy>
  <cp:revision>17</cp:revision>
  <dcterms:created xsi:type="dcterms:W3CDTF">2013-07-15T20:26:40Z</dcterms:created>
  <dcterms:modified xsi:type="dcterms:W3CDTF">2016-05-09T11:58:40Z</dcterms:modified>
</cp:coreProperties>
</file>