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8634-4E75-6E4D-B207-BD5B237C4750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Spring 2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2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200" b="1" dirty="0" err="1" smtClean="0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r>
              <a:rPr lang="en-US" sz="12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2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794336"/>
            <a:ext cx="8359007" cy="59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Pictures for Year 1 </dc:title>
  <dc:creator>Microsoft Office User</dc:creator>
  <cp:lastModifiedBy>Microsoft Office User</cp:lastModifiedBy>
  <cp:revision>9</cp:revision>
  <dcterms:created xsi:type="dcterms:W3CDTF">2016-04-18T14:46:35Z</dcterms:created>
  <dcterms:modified xsi:type="dcterms:W3CDTF">2016-04-21T08:27:24Z</dcterms:modified>
</cp:coreProperties>
</file>