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Summer 1 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200" b="1" dirty="0" err="1" smtClean="0">
                <a:latin typeface="NTPreCursivefk normal" charset="0"/>
                <a:ea typeface="NTPreCursivefk normal" charset="0"/>
                <a:cs typeface="NTPreCursivefk normal" charset="0"/>
              </a:rPr>
              <a:t>Judgement</a:t>
            </a:r>
            <a:r>
              <a:rPr lang="en-US" sz="12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and Prudence, Forgiveness, Appreciation and Awe  </a:t>
            </a:r>
            <a:endParaRPr lang="en-US" sz="12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10" y="934066"/>
            <a:ext cx="7856087" cy="55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Pictures for Year 1 </dc:title>
  <dc:creator>Microsoft Office User</dc:creator>
  <cp:lastModifiedBy>Microsoft Office User</cp:lastModifiedBy>
  <cp:revision>8</cp:revision>
  <dcterms:created xsi:type="dcterms:W3CDTF">2016-04-18T14:46:35Z</dcterms:created>
  <dcterms:modified xsi:type="dcterms:W3CDTF">2016-04-18T15:24:01Z</dcterms:modified>
</cp:coreProperties>
</file>