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2 Autumn 1 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Self Control and Dignity, Bravery, Love and Kindness </a:t>
            </a:r>
            <a:r>
              <a:rPr lang="en-US" sz="12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endParaRPr lang="en-US" sz="1200" b="1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30" y="934066"/>
            <a:ext cx="7865156" cy="55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NTPreCursivefk normal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Pictures for Year 1 </dc:title>
  <dc:creator>Microsoft Office User</dc:creator>
  <cp:lastModifiedBy>Microsoft Office User</cp:lastModifiedBy>
  <cp:revision>12</cp:revision>
  <dcterms:created xsi:type="dcterms:W3CDTF">2016-04-18T14:46:35Z</dcterms:created>
  <dcterms:modified xsi:type="dcterms:W3CDTF">2016-04-18T16:27:12Z</dcterms:modified>
</cp:coreProperties>
</file>