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634-4E75-6E4D-B207-BD5B237C4750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000C-0A61-A541-BF04-142A47FA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295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Year </a:t>
            </a:r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2 Spring 1 </a:t>
            </a:r>
            <a:endParaRPr lang="en-US" sz="1100" b="1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Perseverance, Optimism and Joy, Curiosity </a:t>
            </a:r>
            <a:r>
              <a:rPr lang="en-US" sz="12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endParaRPr lang="en-US" sz="1200" b="1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835048"/>
            <a:ext cx="8105186" cy="57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NTPreCursivefk normal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Pictures for Year 1 </dc:title>
  <dc:creator>Microsoft Office User</dc:creator>
  <cp:lastModifiedBy>Microsoft Office User</cp:lastModifiedBy>
  <cp:revision>14</cp:revision>
  <dcterms:created xsi:type="dcterms:W3CDTF">2016-04-18T14:46:35Z</dcterms:created>
  <dcterms:modified xsi:type="dcterms:W3CDTF">2016-04-18T16:31:01Z</dcterms:modified>
</cp:coreProperties>
</file>