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599"/>
  </p:normalViewPr>
  <p:slideViewPr>
    <p:cSldViewPr snapToGrid="0" snapToObjects="1">
      <p:cViewPr>
        <p:scale>
          <a:sx n="101" d="100"/>
          <a:sy n="101" d="100"/>
        </p:scale>
        <p:origin x="1000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18634-4E75-6E4D-B207-BD5B237C4750}" type="datetimeFigureOut">
              <a:rPr lang="en-US" smtClean="0"/>
              <a:t>4/18/16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1000C-0A61-A541-BF04-142A47FAD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028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18634-4E75-6E4D-B207-BD5B237C4750}" type="datetimeFigureOut">
              <a:rPr lang="en-US" smtClean="0"/>
              <a:t>4/18/16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1000C-0A61-A541-BF04-142A47FAD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923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18634-4E75-6E4D-B207-BD5B237C4750}" type="datetimeFigureOut">
              <a:rPr lang="en-US" smtClean="0"/>
              <a:t>4/18/16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1000C-0A61-A541-BF04-142A47FAD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2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18634-4E75-6E4D-B207-BD5B237C4750}" type="datetimeFigureOut">
              <a:rPr lang="en-US" smtClean="0"/>
              <a:t>4/18/16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1000C-0A61-A541-BF04-142A47FAD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079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18634-4E75-6E4D-B207-BD5B237C4750}" type="datetimeFigureOut">
              <a:rPr lang="en-US" smtClean="0"/>
              <a:t>4/18/16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1000C-0A61-A541-BF04-142A47FAD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693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18634-4E75-6E4D-B207-BD5B237C4750}" type="datetimeFigureOut">
              <a:rPr lang="en-US" smtClean="0"/>
              <a:t>4/18/16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1000C-0A61-A541-BF04-142A47FAD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217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18634-4E75-6E4D-B207-BD5B237C4750}" type="datetimeFigureOut">
              <a:rPr lang="en-US" smtClean="0"/>
              <a:t>4/18/16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1000C-0A61-A541-BF04-142A47FAD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976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18634-4E75-6E4D-B207-BD5B237C4750}" type="datetimeFigureOut">
              <a:rPr lang="en-US" smtClean="0"/>
              <a:t>4/18/16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1000C-0A61-A541-BF04-142A47FAD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45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18634-4E75-6E4D-B207-BD5B237C4750}" type="datetimeFigureOut">
              <a:rPr lang="en-US" smtClean="0"/>
              <a:t>4/18/16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1000C-0A61-A541-BF04-142A47FAD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784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18634-4E75-6E4D-B207-BD5B237C4750}" type="datetimeFigureOut">
              <a:rPr lang="en-US" smtClean="0"/>
              <a:t>4/18/16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1000C-0A61-A541-BF04-142A47FAD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83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18634-4E75-6E4D-B207-BD5B237C4750}" type="datetimeFigureOut">
              <a:rPr lang="en-US" smtClean="0"/>
              <a:t>4/18/16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1000C-0A61-A541-BF04-142A47FAD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892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18634-4E75-6E4D-B207-BD5B237C4750}" type="datetimeFigureOut">
              <a:rPr lang="en-US" smtClean="0"/>
              <a:t>4/18/16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01000C-0A61-A541-BF04-142A47FAD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998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2740" y="148589"/>
            <a:ext cx="1699260" cy="785477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 rot="10800000" flipV="1">
            <a:off x="116840" y="210492"/>
            <a:ext cx="5665470" cy="2165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b="1" dirty="0" smtClean="0">
                <a:latin typeface="NTPreCursivefk normal" charset="0"/>
                <a:ea typeface="NTPreCursivefk normal" charset="0"/>
                <a:cs typeface="NTPreCursivefk normal" charset="0"/>
              </a:rPr>
              <a:t>Year </a:t>
            </a:r>
            <a:r>
              <a:rPr lang="en-US" sz="1100" b="1" dirty="0" smtClean="0">
                <a:latin typeface="NTPreCursivefk normal" charset="0"/>
                <a:ea typeface="NTPreCursivefk normal" charset="0"/>
                <a:cs typeface="NTPreCursivefk normal" charset="0"/>
              </a:rPr>
              <a:t>2: </a:t>
            </a:r>
            <a:r>
              <a:rPr lang="en-US" sz="1100" b="1" smtClean="0">
                <a:latin typeface="NTPreCursivefk normal" charset="0"/>
                <a:ea typeface="NTPreCursivefk normal" charset="0"/>
                <a:cs typeface="NTPreCursivefk normal" charset="0"/>
              </a:rPr>
              <a:t>Summer 1</a:t>
            </a:r>
            <a:endParaRPr lang="en-US" sz="1100" b="1" dirty="0" smtClean="0">
              <a:latin typeface="NTPreCursivefk normal" charset="0"/>
              <a:ea typeface="NTPreCursivefk normal" charset="0"/>
              <a:cs typeface="NTPreCursivefk normal" charset="0"/>
            </a:endParaRPr>
          </a:p>
          <a:p>
            <a:r>
              <a:rPr lang="en-US" sz="1100" b="1" dirty="0" err="1" smtClean="0">
                <a:latin typeface="NTPreCursivefk normal" charset="0"/>
                <a:ea typeface="NTPreCursivefk normal" charset="0"/>
                <a:cs typeface="NTPreCursivefk normal" charset="0"/>
              </a:rPr>
              <a:t>Judgement</a:t>
            </a:r>
            <a:r>
              <a:rPr lang="en-US" sz="1100" b="1" dirty="0" smtClean="0">
                <a:latin typeface="NTPreCursivefk normal" charset="0"/>
                <a:ea typeface="NTPreCursivefk normal" charset="0"/>
                <a:cs typeface="NTPreCursivefk normal" charset="0"/>
              </a:rPr>
              <a:t> and Prudence, Forgiveness, Appreciation and Awe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410" y="666954"/>
            <a:ext cx="8116616" cy="5733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4030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14</Words>
  <Application>Microsoft Macintosh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Calibri</vt:lpstr>
      <vt:lpstr>Calibri Light</vt:lpstr>
      <vt:lpstr>NTPreCursivefk normal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Big Pictures for Year 1 </dc:title>
  <dc:creator>Microsoft Office User</dc:creator>
  <cp:lastModifiedBy>Microsoft Office User</cp:lastModifiedBy>
  <cp:revision>20</cp:revision>
  <dcterms:created xsi:type="dcterms:W3CDTF">2016-04-18T14:46:35Z</dcterms:created>
  <dcterms:modified xsi:type="dcterms:W3CDTF">2016-04-18T16:36:54Z</dcterms:modified>
</cp:coreProperties>
</file>